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8" r:id="rId5"/>
    <p:sldMasterId id="2147483676" r:id="rId6"/>
    <p:sldMasterId id="2147483680" r:id="rId7"/>
    <p:sldMasterId id="2147483684" r:id="rId8"/>
  </p:sldMasterIdLst>
  <p:notesMasterIdLst>
    <p:notesMasterId r:id="rId34"/>
  </p:notesMasterIdLst>
  <p:sldIdLst>
    <p:sldId id="267" r:id="rId9"/>
    <p:sldId id="269" r:id="rId10"/>
    <p:sldId id="256" r:id="rId11"/>
    <p:sldId id="281" r:id="rId12"/>
    <p:sldId id="290" r:id="rId13"/>
    <p:sldId id="289" r:id="rId14"/>
    <p:sldId id="265" r:id="rId15"/>
    <p:sldId id="291" r:id="rId16"/>
    <p:sldId id="263" r:id="rId17"/>
    <p:sldId id="264" r:id="rId18"/>
    <p:sldId id="272" r:id="rId19"/>
    <p:sldId id="282" r:id="rId20"/>
    <p:sldId id="268" r:id="rId21"/>
    <p:sldId id="266" r:id="rId22"/>
    <p:sldId id="288" r:id="rId23"/>
    <p:sldId id="270" r:id="rId24"/>
    <p:sldId id="283" r:id="rId25"/>
    <p:sldId id="276" r:id="rId26"/>
    <p:sldId id="284" r:id="rId27"/>
    <p:sldId id="285" r:id="rId28"/>
    <p:sldId id="262" r:id="rId29"/>
    <p:sldId id="286" r:id="rId30"/>
    <p:sldId id="271" r:id="rId31"/>
    <p:sldId id="274" r:id="rId32"/>
    <p:sldId id="273" r:id="rId33"/>
  </p:sldIdLst>
  <p:sldSz cx="18288000" cy="12934950"/>
  <p:notesSz cx="6858000" cy="9144000"/>
  <p:defaultTextStyle>
    <a:defPPr>
      <a:defRPr lang="en-US"/>
    </a:defPPr>
    <a:lvl1pPr marL="0" algn="l" defTabSz="1498702" rtl="0" eaLnBrk="1" latinLnBrk="0" hangingPunct="1">
      <a:defRPr sz="2950" kern="1200">
        <a:solidFill>
          <a:schemeClr val="tx1"/>
        </a:solidFill>
        <a:latin typeface="+mn-lt"/>
        <a:ea typeface="+mn-ea"/>
        <a:cs typeface="+mn-cs"/>
      </a:defRPr>
    </a:lvl1pPr>
    <a:lvl2pPr marL="749351" algn="l" defTabSz="1498702" rtl="0" eaLnBrk="1" latinLnBrk="0" hangingPunct="1">
      <a:defRPr sz="2950" kern="1200">
        <a:solidFill>
          <a:schemeClr val="tx1"/>
        </a:solidFill>
        <a:latin typeface="+mn-lt"/>
        <a:ea typeface="+mn-ea"/>
        <a:cs typeface="+mn-cs"/>
      </a:defRPr>
    </a:lvl2pPr>
    <a:lvl3pPr marL="1498702" algn="l" defTabSz="1498702" rtl="0" eaLnBrk="1" latinLnBrk="0" hangingPunct="1">
      <a:defRPr sz="2950" kern="1200">
        <a:solidFill>
          <a:schemeClr val="tx1"/>
        </a:solidFill>
        <a:latin typeface="+mn-lt"/>
        <a:ea typeface="+mn-ea"/>
        <a:cs typeface="+mn-cs"/>
      </a:defRPr>
    </a:lvl3pPr>
    <a:lvl4pPr marL="2248052" algn="l" defTabSz="1498702" rtl="0" eaLnBrk="1" latinLnBrk="0" hangingPunct="1">
      <a:defRPr sz="2950" kern="1200">
        <a:solidFill>
          <a:schemeClr val="tx1"/>
        </a:solidFill>
        <a:latin typeface="+mn-lt"/>
        <a:ea typeface="+mn-ea"/>
        <a:cs typeface="+mn-cs"/>
      </a:defRPr>
    </a:lvl4pPr>
    <a:lvl5pPr marL="2997403" algn="l" defTabSz="1498702" rtl="0" eaLnBrk="1" latinLnBrk="0" hangingPunct="1">
      <a:defRPr sz="2950" kern="1200">
        <a:solidFill>
          <a:schemeClr val="tx1"/>
        </a:solidFill>
        <a:latin typeface="+mn-lt"/>
        <a:ea typeface="+mn-ea"/>
        <a:cs typeface="+mn-cs"/>
      </a:defRPr>
    </a:lvl5pPr>
    <a:lvl6pPr marL="3746754" algn="l" defTabSz="1498702" rtl="0" eaLnBrk="1" latinLnBrk="0" hangingPunct="1">
      <a:defRPr sz="2950" kern="1200">
        <a:solidFill>
          <a:schemeClr val="tx1"/>
        </a:solidFill>
        <a:latin typeface="+mn-lt"/>
        <a:ea typeface="+mn-ea"/>
        <a:cs typeface="+mn-cs"/>
      </a:defRPr>
    </a:lvl6pPr>
    <a:lvl7pPr marL="4496105" algn="l" defTabSz="1498702" rtl="0" eaLnBrk="1" latinLnBrk="0" hangingPunct="1">
      <a:defRPr sz="2950" kern="1200">
        <a:solidFill>
          <a:schemeClr val="tx1"/>
        </a:solidFill>
        <a:latin typeface="+mn-lt"/>
        <a:ea typeface="+mn-ea"/>
        <a:cs typeface="+mn-cs"/>
      </a:defRPr>
    </a:lvl7pPr>
    <a:lvl8pPr marL="5245456" algn="l" defTabSz="1498702" rtl="0" eaLnBrk="1" latinLnBrk="0" hangingPunct="1">
      <a:defRPr sz="2950" kern="1200">
        <a:solidFill>
          <a:schemeClr val="tx1"/>
        </a:solidFill>
        <a:latin typeface="+mn-lt"/>
        <a:ea typeface="+mn-ea"/>
        <a:cs typeface="+mn-cs"/>
      </a:defRPr>
    </a:lvl8pPr>
    <a:lvl9pPr marL="5994806" algn="l" defTabSz="1498702" rtl="0" eaLnBrk="1" latinLnBrk="0" hangingPunct="1">
      <a:defRPr sz="29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511D"/>
    <a:srgbClr val="8BCAB3"/>
    <a:srgbClr val="1674BA"/>
    <a:srgbClr val="4D9D34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C14CD8B-D9FE-4999-8141-F7EF33785021}" v="8" dt="2023-10-18T13:07:37.0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59" d="100"/>
          <a:sy n="59" d="100"/>
        </p:scale>
        <p:origin x="1416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696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microsoft.com/office/2015/10/relationships/revisionInfo" Target="revisionInfo.xml"/><Relationship Id="rId21" Type="http://schemas.openxmlformats.org/officeDocument/2006/relationships/slide" Target="slides/slide13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D1741F-C9B3-4981-8A3C-2105014F3FA3}" type="datetimeFigureOut">
              <a:rPr lang="en-GB" smtClean="0"/>
              <a:t>18/10/2023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7453C7-4B95-4AD8-871C-8724D421FA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5174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98702" rtl="0" eaLnBrk="1" latinLnBrk="0" hangingPunct="1">
      <a:defRPr sz="1967" kern="1200">
        <a:solidFill>
          <a:schemeClr val="tx1"/>
        </a:solidFill>
        <a:latin typeface="+mn-lt"/>
        <a:ea typeface="+mn-ea"/>
        <a:cs typeface="+mn-cs"/>
      </a:defRPr>
    </a:lvl1pPr>
    <a:lvl2pPr marL="749351" algn="l" defTabSz="1498702" rtl="0" eaLnBrk="1" latinLnBrk="0" hangingPunct="1">
      <a:defRPr sz="1967" kern="1200">
        <a:solidFill>
          <a:schemeClr val="tx1"/>
        </a:solidFill>
        <a:latin typeface="+mn-lt"/>
        <a:ea typeface="+mn-ea"/>
        <a:cs typeface="+mn-cs"/>
      </a:defRPr>
    </a:lvl2pPr>
    <a:lvl3pPr marL="1498702" algn="l" defTabSz="1498702" rtl="0" eaLnBrk="1" latinLnBrk="0" hangingPunct="1">
      <a:defRPr sz="1967" kern="1200">
        <a:solidFill>
          <a:schemeClr val="tx1"/>
        </a:solidFill>
        <a:latin typeface="+mn-lt"/>
        <a:ea typeface="+mn-ea"/>
        <a:cs typeface="+mn-cs"/>
      </a:defRPr>
    </a:lvl3pPr>
    <a:lvl4pPr marL="2248052" algn="l" defTabSz="1498702" rtl="0" eaLnBrk="1" latinLnBrk="0" hangingPunct="1">
      <a:defRPr sz="1967" kern="1200">
        <a:solidFill>
          <a:schemeClr val="tx1"/>
        </a:solidFill>
        <a:latin typeface="+mn-lt"/>
        <a:ea typeface="+mn-ea"/>
        <a:cs typeface="+mn-cs"/>
      </a:defRPr>
    </a:lvl4pPr>
    <a:lvl5pPr marL="2997403" algn="l" defTabSz="1498702" rtl="0" eaLnBrk="1" latinLnBrk="0" hangingPunct="1">
      <a:defRPr sz="1967" kern="1200">
        <a:solidFill>
          <a:schemeClr val="tx1"/>
        </a:solidFill>
        <a:latin typeface="+mn-lt"/>
        <a:ea typeface="+mn-ea"/>
        <a:cs typeface="+mn-cs"/>
      </a:defRPr>
    </a:lvl5pPr>
    <a:lvl6pPr marL="3746754" algn="l" defTabSz="1498702" rtl="0" eaLnBrk="1" latinLnBrk="0" hangingPunct="1">
      <a:defRPr sz="1967" kern="1200">
        <a:solidFill>
          <a:schemeClr val="tx1"/>
        </a:solidFill>
        <a:latin typeface="+mn-lt"/>
        <a:ea typeface="+mn-ea"/>
        <a:cs typeface="+mn-cs"/>
      </a:defRPr>
    </a:lvl6pPr>
    <a:lvl7pPr marL="4496105" algn="l" defTabSz="1498702" rtl="0" eaLnBrk="1" latinLnBrk="0" hangingPunct="1">
      <a:defRPr sz="1967" kern="1200">
        <a:solidFill>
          <a:schemeClr val="tx1"/>
        </a:solidFill>
        <a:latin typeface="+mn-lt"/>
        <a:ea typeface="+mn-ea"/>
        <a:cs typeface="+mn-cs"/>
      </a:defRPr>
    </a:lvl7pPr>
    <a:lvl8pPr marL="5245456" algn="l" defTabSz="1498702" rtl="0" eaLnBrk="1" latinLnBrk="0" hangingPunct="1">
      <a:defRPr sz="1967" kern="1200">
        <a:solidFill>
          <a:schemeClr val="tx1"/>
        </a:solidFill>
        <a:latin typeface="+mn-lt"/>
        <a:ea typeface="+mn-ea"/>
        <a:cs typeface="+mn-cs"/>
      </a:defRPr>
    </a:lvl8pPr>
    <a:lvl9pPr marL="5994806" algn="l" defTabSz="1498702" rtl="0" eaLnBrk="1" latinLnBrk="0" hangingPunct="1">
      <a:defRPr sz="196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Creney</a:t>
            </a:r>
            <a:r>
              <a:rPr lang="en-US"/>
              <a:t> Farm viewed from the Tor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6A64EC-EF25-4526-A0C3-4BED7B7DB4E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304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Helman Tor pigs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A64EC-EF25-4526-A0C3-4BED7B7DB4E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84887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Penhale</a:t>
            </a:r>
            <a:r>
              <a:rPr lang="en-US"/>
              <a:t> Dune notching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6A64EC-EF25-4526-A0C3-4BED7B7DB4E2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13355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Marsh harriers at Middle Amble marsh</a:t>
            </a:r>
            <a:endParaRPr lang="en-GB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6A64EC-EF25-4526-A0C3-4BED7B7DB4E2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67381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Five Acres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6A64EC-EF25-4526-A0C3-4BED7B7DB4E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80021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Badger vaccination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6A64EC-EF25-4526-A0C3-4BED7B7DB4E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2997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6A64EC-EF25-4526-A0C3-4BED7B7DB4E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5346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Seagrass restoration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6A64EC-EF25-4526-A0C3-4BED7B7DB4E2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58933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Marine monitoring/</a:t>
            </a:r>
            <a:r>
              <a:rPr lang="en-GB" sz="180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Seasearch</a:t>
            </a:r>
            <a:r>
              <a:rPr lang="en-GB" sz="18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/</a:t>
            </a:r>
            <a:r>
              <a:rPr lang="en-GB" sz="180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Shoresearch</a:t>
            </a:r>
            <a:endParaRPr lang="en-GB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6A64EC-EF25-4526-A0C3-4BED7B7DB4E2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46532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Symbol" panose="05050102010706020507" pitchFamily="18" charset="2"/>
              <a:buNone/>
            </a:pPr>
            <a:r>
              <a:rPr lang="en-GB" sz="18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Fishing/fisheries (ref Good Seafood Guide)</a:t>
            </a:r>
            <a:endParaRPr lang="en-GB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6A64EC-EF25-4526-A0C3-4BED7B7DB4E2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58775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2 min beach clear – part of Mounts Bay Marine Trail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A64EC-EF25-4526-A0C3-4BED7B7DB4E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32148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Mounts Bay Marine Trail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6A64EC-EF25-4526-A0C3-4BED7B7DB4E2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3789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choug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978B52C-8218-BF1C-E222-D9EFD3EF7ED1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646315" y="878389"/>
            <a:ext cx="17109671" cy="1098111"/>
          </a:xfrm>
        </p:spPr>
        <p:txBody>
          <a:bodyPr>
            <a:noAutofit/>
          </a:bodyPr>
          <a:lstStyle>
            <a:lvl1pPr>
              <a:defRPr sz="675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DB3979B-097B-4169-C72F-027EBE81E4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5319" y="2549452"/>
            <a:ext cx="17110667" cy="3477875"/>
          </a:xfrm>
        </p:spPr>
        <p:txBody>
          <a:bodyPr/>
          <a:lstStyle>
            <a:lvl5pPr>
              <a:defRPr/>
            </a:lvl5pPr>
            <a:lvl6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lvl6pPr>
            <a:lvl7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423D128-3A36-447F-F714-398BBBBFDC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0074" y="8573978"/>
            <a:ext cx="5249487" cy="6600744"/>
          </a:xfrm>
          <a:prstGeom prst="rect">
            <a:avLst/>
          </a:prstGeom>
        </p:spPr>
      </p:pic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794BE484-4BD8-DA7B-207A-036BCFF8C4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16" y="10815058"/>
            <a:ext cx="2916330" cy="1413074"/>
          </a:xfrm>
          <a:prstGeom prst="rect">
            <a:avLst/>
          </a:prstGeom>
        </p:spPr>
      </p:pic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A51A8074-D7FB-D493-7FA7-7781129D17B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195" y="10833023"/>
            <a:ext cx="3372656" cy="131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094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dger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ss, mammal&#10;&#10;Description automatically generated">
            <a:extLst>
              <a:ext uri="{FF2B5EF4-FFF2-40B4-BE49-F238E27FC236}">
                <a16:creationId xmlns:a16="http://schemas.microsoft.com/office/drawing/2014/main" id="{EE5A2C14-1C13-63A0-89E8-94BED09592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8288000" cy="129349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201FDB-87E8-B205-5496-CF005F2E7C56}"/>
              </a:ext>
            </a:extLst>
          </p:cNvPr>
          <p:cNvSpPr txBox="1"/>
          <p:nvPr userDrawn="1"/>
        </p:nvSpPr>
        <p:spPr>
          <a:xfrm>
            <a:off x="500063" y="610817"/>
            <a:ext cx="4129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>
                <a:solidFill>
                  <a:schemeClr val="bg1"/>
                </a:solidFill>
              </a:rPr>
              <a:t>Photo: Richard </a:t>
            </a:r>
            <a:r>
              <a:rPr lang="en-GB" sz="1800" err="1">
                <a:solidFill>
                  <a:schemeClr val="bg1"/>
                </a:solidFill>
              </a:rPr>
              <a:t>Birchett</a:t>
            </a:r>
            <a:endParaRPr lang="en-GB" sz="1800">
              <a:solidFill>
                <a:schemeClr val="bg1"/>
              </a:solidFill>
            </a:endParaRPr>
          </a:p>
        </p:txBody>
      </p:sp>
      <p:pic>
        <p:nvPicPr>
          <p:cNvPr id="6" name="Picture 5" descr="Text, logo&#10;&#10;Description automatically generated">
            <a:extLst>
              <a:ext uri="{FF2B5EF4-FFF2-40B4-BE49-F238E27FC236}">
                <a16:creationId xmlns:a16="http://schemas.microsoft.com/office/drawing/2014/main" id="{AA172840-E511-995A-7740-68F7D9FBE6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13" y="10214716"/>
            <a:ext cx="3843338" cy="1935082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3CA54B1D-ECBB-9D12-9F36-CEF5E11AB9B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289" y="10327832"/>
            <a:ext cx="4257675" cy="1663195"/>
          </a:xfrm>
          <a:prstGeom prst="rect">
            <a:avLst/>
          </a:prstGeom>
        </p:spPr>
      </p:pic>
      <p:sp>
        <p:nvSpPr>
          <p:cNvPr id="8" name="Text Placeholder 23">
            <a:extLst>
              <a:ext uri="{FF2B5EF4-FFF2-40B4-BE49-F238E27FC236}">
                <a16:creationId xmlns:a16="http://schemas.microsoft.com/office/drawing/2014/main" id="{D628E04D-F62D-1DD6-05FC-F76ED738120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5813" y="2175954"/>
            <a:ext cx="9329739" cy="862330"/>
          </a:xfrm>
        </p:spPr>
        <p:txBody>
          <a:bodyPr>
            <a:noAutofit/>
          </a:bodyPr>
          <a:lstStyle>
            <a:lvl1pPr>
              <a:defRPr sz="105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Presentation heading</a:t>
            </a:r>
          </a:p>
        </p:txBody>
      </p:sp>
      <p:sp>
        <p:nvSpPr>
          <p:cNvPr id="9" name="Text Placeholder 23">
            <a:extLst>
              <a:ext uri="{FF2B5EF4-FFF2-40B4-BE49-F238E27FC236}">
                <a16:creationId xmlns:a16="http://schemas.microsoft.com/office/drawing/2014/main" id="{DD1608F7-1969-6E9B-05BF-54223FEF37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6195334"/>
            <a:ext cx="8743952" cy="862330"/>
          </a:xfrm>
        </p:spPr>
        <p:txBody>
          <a:bodyPr>
            <a:no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sub-heading</a:t>
            </a:r>
          </a:p>
        </p:txBody>
      </p:sp>
    </p:spTree>
    <p:extLst>
      <p:ext uri="{BB962C8B-B14F-4D97-AF65-F5344CB8AC3E}">
        <p14:creationId xmlns:p14="http://schemas.microsoft.com/office/powerpoint/2010/main" val="466246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mon blue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butterfly&#10;&#10;Description automatically generated with medium confidence">
            <a:extLst>
              <a:ext uri="{FF2B5EF4-FFF2-40B4-BE49-F238E27FC236}">
                <a16:creationId xmlns:a16="http://schemas.microsoft.com/office/drawing/2014/main" id="{69C7B921-623A-32EB-10BC-C8D23FFD9A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8290519" cy="129349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201FDB-87E8-B205-5496-CF005F2E7C56}"/>
              </a:ext>
            </a:extLst>
          </p:cNvPr>
          <p:cNvSpPr txBox="1"/>
          <p:nvPr userDrawn="1"/>
        </p:nvSpPr>
        <p:spPr>
          <a:xfrm>
            <a:off x="500063" y="610817"/>
            <a:ext cx="4129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>
                <a:solidFill>
                  <a:schemeClr val="bg1"/>
                </a:solidFill>
              </a:rPr>
              <a:t>Photo: Malcolm Bishop</a:t>
            </a:r>
          </a:p>
        </p:txBody>
      </p:sp>
      <p:pic>
        <p:nvPicPr>
          <p:cNvPr id="6" name="Picture 5" descr="Text, logo&#10;&#10;Description automatically generated">
            <a:extLst>
              <a:ext uri="{FF2B5EF4-FFF2-40B4-BE49-F238E27FC236}">
                <a16:creationId xmlns:a16="http://schemas.microsoft.com/office/drawing/2014/main" id="{097B1FBD-42CF-CF8D-4B11-324A987AEC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13" y="10214716"/>
            <a:ext cx="3843338" cy="1935082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BFD58D26-9368-8637-F137-D4DCC377F4B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289" y="10327832"/>
            <a:ext cx="4257675" cy="1663195"/>
          </a:xfrm>
          <a:prstGeom prst="rect">
            <a:avLst/>
          </a:prstGeom>
        </p:spPr>
      </p:pic>
      <p:sp>
        <p:nvSpPr>
          <p:cNvPr id="8" name="Text Placeholder 23">
            <a:extLst>
              <a:ext uri="{FF2B5EF4-FFF2-40B4-BE49-F238E27FC236}">
                <a16:creationId xmlns:a16="http://schemas.microsoft.com/office/drawing/2014/main" id="{91A32C62-8CF1-D937-65B5-BBFB983C75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5813" y="2175954"/>
            <a:ext cx="9329739" cy="862330"/>
          </a:xfrm>
        </p:spPr>
        <p:txBody>
          <a:bodyPr>
            <a:noAutofit/>
          </a:bodyPr>
          <a:lstStyle>
            <a:lvl1pPr>
              <a:defRPr sz="105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Presentation heading</a:t>
            </a:r>
          </a:p>
        </p:txBody>
      </p:sp>
      <p:sp>
        <p:nvSpPr>
          <p:cNvPr id="9" name="Text Placeholder 23">
            <a:extLst>
              <a:ext uri="{FF2B5EF4-FFF2-40B4-BE49-F238E27FC236}">
                <a16:creationId xmlns:a16="http://schemas.microsoft.com/office/drawing/2014/main" id="{24567B8D-0C4D-1DCF-EAF9-7C19EE18DDF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6195334"/>
            <a:ext cx="8743952" cy="862330"/>
          </a:xfrm>
        </p:spPr>
        <p:txBody>
          <a:bodyPr>
            <a:no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sub-heading</a:t>
            </a:r>
          </a:p>
        </p:txBody>
      </p:sp>
    </p:spTree>
    <p:extLst>
      <p:ext uri="{BB962C8B-B14F-4D97-AF65-F5344CB8AC3E}">
        <p14:creationId xmlns:p14="http://schemas.microsoft.com/office/powerpoint/2010/main" val="1699185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pton Towans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D201FDB-87E8-B205-5496-CF005F2E7C56}"/>
              </a:ext>
            </a:extLst>
          </p:cNvPr>
          <p:cNvSpPr txBox="1"/>
          <p:nvPr userDrawn="1"/>
        </p:nvSpPr>
        <p:spPr>
          <a:xfrm>
            <a:off x="500063" y="610817"/>
            <a:ext cx="4129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>
                <a:solidFill>
                  <a:schemeClr val="bg1"/>
                </a:solidFill>
              </a:rPr>
              <a:t>Photo: Malcolm Bishop</a:t>
            </a:r>
          </a:p>
        </p:txBody>
      </p:sp>
      <p:pic>
        <p:nvPicPr>
          <p:cNvPr id="4" name="Picture 3" descr="A picture containing grass, outdoor, sky, nature&#10;&#10;Description automatically generated">
            <a:extLst>
              <a:ext uri="{FF2B5EF4-FFF2-40B4-BE49-F238E27FC236}">
                <a16:creationId xmlns:a16="http://schemas.microsoft.com/office/drawing/2014/main" id="{9035B6FB-9D6D-D166-6FF6-8BD072795B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8288000" cy="12934950"/>
          </a:xfrm>
          <a:prstGeom prst="rect">
            <a:avLst/>
          </a:prstGeom>
        </p:spPr>
      </p:pic>
      <p:pic>
        <p:nvPicPr>
          <p:cNvPr id="6" name="Picture 5" descr="Text, logo&#10;&#10;Description automatically generated">
            <a:extLst>
              <a:ext uri="{FF2B5EF4-FFF2-40B4-BE49-F238E27FC236}">
                <a16:creationId xmlns:a16="http://schemas.microsoft.com/office/drawing/2014/main" id="{CD7D089A-4D5C-0981-2E51-460E669349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13" y="10214716"/>
            <a:ext cx="3843338" cy="1935082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7BADE799-C5A7-E123-A9FE-F87C070A530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289" y="10327832"/>
            <a:ext cx="4257675" cy="1663195"/>
          </a:xfrm>
          <a:prstGeom prst="rect">
            <a:avLst/>
          </a:prstGeom>
        </p:spPr>
      </p:pic>
      <p:sp>
        <p:nvSpPr>
          <p:cNvPr id="8" name="Text Placeholder 23">
            <a:extLst>
              <a:ext uri="{FF2B5EF4-FFF2-40B4-BE49-F238E27FC236}">
                <a16:creationId xmlns:a16="http://schemas.microsoft.com/office/drawing/2014/main" id="{ECC5346A-0B0C-1EC7-9CEF-F8BFAFCDD0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42975" y="4811662"/>
            <a:ext cx="9329739" cy="862330"/>
          </a:xfrm>
        </p:spPr>
        <p:txBody>
          <a:bodyPr>
            <a:noAutofit/>
          </a:bodyPr>
          <a:lstStyle>
            <a:lvl1pPr>
              <a:defRPr sz="105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Presentation heading</a:t>
            </a:r>
          </a:p>
        </p:txBody>
      </p:sp>
      <p:sp>
        <p:nvSpPr>
          <p:cNvPr id="9" name="Text Placeholder 23">
            <a:extLst>
              <a:ext uri="{FF2B5EF4-FFF2-40B4-BE49-F238E27FC236}">
                <a16:creationId xmlns:a16="http://schemas.microsoft.com/office/drawing/2014/main" id="{520C5B35-70D5-E7D1-49D5-0DFC6807AA8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2975" y="8977779"/>
            <a:ext cx="8743952" cy="862330"/>
          </a:xfrm>
        </p:spPr>
        <p:txBody>
          <a:bodyPr>
            <a:no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sub-heading</a:t>
            </a:r>
          </a:p>
        </p:txBody>
      </p:sp>
    </p:spTree>
    <p:extLst>
      <p:ext uri="{BB962C8B-B14F-4D97-AF65-F5344CB8AC3E}">
        <p14:creationId xmlns:p14="http://schemas.microsoft.com/office/powerpoint/2010/main" val="25759199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ker's Pit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D201FDB-87E8-B205-5496-CF005F2E7C56}"/>
              </a:ext>
            </a:extLst>
          </p:cNvPr>
          <p:cNvSpPr txBox="1"/>
          <p:nvPr userDrawn="1"/>
        </p:nvSpPr>
        <p:spPr>
          <a:xfrm>
            <a:off x="500063" y="610817"/>
            <a:ext cx="4129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>
                <a:solidFill>
                  <a:schemeClr val="bg1"/>
                </a:solidFill>
              </a:rPr>
              <a:t>Photo: Malcolm Bishop</a:t>
            </a:r>
          </a:p>
        </p:txBody>
      </p:sp>
      <p:pic>
        <p:nvPicPr>
          <p:cNvPr id="4" name="Picture 3" descr="A picture containing sky, outdoor, tree, water&#10;&#10;Description automatically generated">
            <a:extLst>
              <a:ext uri="{FF2B5EF4-FFF2-40B4-BE49-F238E27FC236}">
                <a16:creationId xmlns:a16="http://schemas.microsoft.com/office/drawing/2014/main" id="{8586811C-328E-A5B1-9A0B-57134688C2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8288000" cy="12934950"/>
          </a:xfrm>
          <a:prstGeom prst="rect">
            <a:avLst/>
          </a:prstGeom>
        </p:spPr>
      </p:pic>
      <p:pic>
        <p:nvPicPr>
          <p:cNvPr id="7" name="Picture 6" descr="Text, logo&#10;&#10;Description automatically generated">
            <a:extLst>
              <a:ext uri="{FF2B5EF4-FFF2-40B4-BE49-F238E27FC236}">
                <a16:creationId xmlns:a16="http://schemas.microsoft.com/office/drawing/2014/main" id="{F7C76E0F-194E-746B-0F3C-06D4C496C4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13" y="10214716"/>
            <a:ext cx="3843338" cy="1935082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C4243AFD-1641-158D-39A0-4FED0AC589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289" y="10327832"/>
            <a:ext cx="4257675" cy="1663195"/>
          </a:xfrm>
          <a:prstGeom prst="rect">
            <a:avLst/>
          </a:prstGeom>
        </p:spPr>
      </p:pic>
      <p:sp>
        <p:nvSpPr>
          <p:cNvPr id="12" name="Text Placeholder 23">
            <a:extLst>
              <a:ext uri="{FF2B5EF4-FFF2-40B4-BE49-F238E27FC236}">
                <a16:creationId xmlns:a16="http://schemas.microsoft.com/office/drawing/2014/main" id="{AE711606-1CF6-8A20-5F64-5994B1FDBE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5201" y="943923"/>
            <a:ext cx="9744077" cy="862330"/>
          </a:xfrm>
        </p:spPr>
        <p:txBody>
          <a:bodyPr>
            <a:noAutofit/>
          </a:bodyPr>
          <a:lstStyle>
            <a:lvl1pPr algn="r">
              <a:defRPr sz="105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Presentation heading</a:t>
            </a:r>
          </a:p>
        </p:txBody>
      </p:sp>
      <p:sp>
        <p:nvSpPr>
          <p:cNvPr id="13" name="Text Placeholder 23">
            <a:extLst>
              <a:ext uri="{FF2B5EF4-FFF2-40B4-BE49-F238E27FC236}">
                <a16:creationId xmlns:a16="http://schemas.microsoft.com/office/drawing/2014/main" id="{CCC4A56A-395D-00CB-A4E1-D81F31C004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15326" y="5299386"/>
            <a:ext cx="8743952" cy="862330"/>
          </a:xfrm>
        </p:spPr>
        <p:txBody>
          <a:bodyPr>
            <a:noAutofit/>
          </a:bodyPr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sub-heading</a:t>
            </a:r>
          </a:p>
        </p:txBody>
      </p:sp>
    </p:spTree>
    <p:extLst>
      <p:ext uri="{BB962C8B-B14F-4D97-AF65-F5344CB8AC3E}">
        <p14:creationId xmlns:p14="http://schemas.microsoft.com/office/powerpoint/2010/main" val="37899546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unts Bay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6597692-CF0E-463F-9F52-BC65035DAB6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8288000" cy="1293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201FDB-87E8-B205-5496-CF005F2E7C56}"/>
              </a:ext>
            </a:extLst>
          </p:cNvPr>
          <p:cNvSpPr txBox="1"/>
          <p:nvPr userDrawn="1"/>
        </p:nvSpPr>
        <p:spPr>
          <a:xfrm>
            <a:off x="500063" y="610817"/>
            <a:ext cx="4129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>
                <a:solidFill>
                  <a:schemeClr val="bg1"/>
                </a:solidFill>
              </a:rPr>
              <a:t>Photo: Malcolm Bishop</a:t>
            </a:r>
          </a:p>
        </p:txBody>
      </p:sp>
      <p:pic>
        <p:nvPicPr>
          <p:cNvPr id="7" name="Picture 6" descr="Text, logo&#10;&#10;Description automatically generated">
            <a:extLst>
              <a:ext uri="{FF2B5EF4-FFF2-40B4-BE49-F238E27FC236}">
                <a16:creationId xmlns:a16="http://schemas.microsoft.com/office/drawing/2014/main" id="{F7C76E0F-194E-746B-0F3C-06D4C496C4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13" y="10214716"/>
            <a:ext cx="3843338" cy="1935082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C4243AFD-1641-158D-39A0-4FED0AC589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289" y="10327832"/>
            <a:ext cx="4257675" cy="16631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8E8DD1-3880-586F-3E13-58A0581DB718}"/>
              </a:ext>
            </a:extLst>
          </p:cNvPr>
          <p:cNvSpPr txBox="1"/>
          <p:nvPr userDrawn="1"/>
        </p:nvSpPr>
        <p:spPr>
          <a:xfrm>
            <a:off x="728663" y="898261"/>
            <a:ext cx="4129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>
                <a:solidFill>
                  <a:schemeClr val="bg1"/>
                </a:solidFill>
              </a:rPr>
              <a:t>Photo: Rupert Kirkland</a:t>
            </a:r>
          </a:p>
        </p:txBody>
      </p:sp>
      <p:sp>
        <p:nvSpPr>
          <p:cNvPr id="3" name="Text Placeholder 23">
            <a:extLst>
              <a:ext uri="{FF2B5EF4-FFF2-40B4-BE49-F238E27FC236}">
                <a16:creationId xmlns:a16="http://schemas.microsoft.com/office/drawing/2014/main" id="{C50E5C7B-B53E-6DEA-90AA-903701CDD7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5201" y="943923"/>
            <a:ext cx="9744077" cy="862330"/>
          </a:xfrm>
        </p:spPr>
        <p:txBody>
          <a:bodyPr>
            <a:noAutofit/>
          </a:bodyPr>
          <a:lstStyle>
            <a:lvl1pPr algn="r">
              <a:defRPr sz="105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Presentation heading</a:t>
            </a:r>
          </a:p>
        </p:txBody>
      </p:sp>
      <p:sp>
        <p:nvSpPr>
          <p:cNvPr id="6" name="Text Placeholder 23">
            <a:extLst>
              <a:ext uri="{FF2B5EF4-FFF2-40B4-BE49-F238E27FC236}">
                <a16:creationId xmlns:a16="http://schemas.microsoft.com/office/drawing/2014/main" id="{6312BB7C-DB9E-F3C5-7C9F-3EB08CCF531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15326" y="5011942"/>
            <a:ext cx="8743952" cy="862330"/>
          </a:xfrm>
        </p:spPr>
        <p:txBody>
          <a:bodyPr>
            <a:noAutofit/>
          </a:bodyPr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sub-heading</a:t>
            </a:r>
          </a:p>
        </p:txBody>
      </p:sp>
    </p:spTree>
    <p:extLst>
      <p:ext uri="{BB962C8B-B14F-4D97-AF65-F5344CB8AC3E}">
        <p14:creationId xmlns:p14="http://schemas.microsoft.com/office/powerpoint/2010/main" val="14322024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man Tor thank you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outdoor, grass, plant&#10;&#10;Description automatically generated">
            <a:extLst>
              <a:ext uri="{FF2B5EF4-FFF2-40B4-BE49-F238E27FC236}">
                <a16:creationId xmlns:a16="http://schemas.microsoft.com/office/drawing/2014/main" id="{472EE71D-1811-306F-9AB9-C1B747A10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8288002" cy="12934950"/>
          </a:xfrm>
          <a:prstGeom prst="rect">
            <a:avLst/>
          </a:prstGeom>
        </p:spPr>
      </p:pic>
      <p:pic>
        <p:nvPicPr>
          <p:cNvPr id="21" name="Picture 20" descr="Text, logo&#10;&#10;Description automatically generated">
            <a:extLst>
              <a:ext uri="{FF2B5EF4-FFF2-40B4-BE49-F238E27FC236}">
                <a16:creationId xmlns:a16="http://schemas.microsoft.com/office/drawing/2014/main" id="{C79BCD38-D1AB-0F8D-1756-D8520A477D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13" y="10214716"/>
            <a:ext cx="3843338" cy="1935082"/>
          </a:xfrm>
          <a:prstGeom prst="rect">
            <a:avLst/>
          </a:prstGeom>
        </p:spPr>
      </p:pic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F96B32EB-D735-D933-8229-6328519CF20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289" y="10327832"/>
            <a:ext cx="4257675" cy="1663195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D0CE2643-A9BA-F41C-0C74-85290B2297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4685" y="4213778"/>
            <a:ext cx="11858627" cy="3033546"/>
          </a:xfrm>
          <a:solidFill>
            <a:srgbClr val="1674BA">
              <a:alpha val="50196"/>
            </a:srgbClr>
          </a:solidFill>
        </p:spPr>
        <p:txBody>
          <a:bodyPr>
            <a:noAutofit/>
          </a:bodyPr>
          <a:lstStyle>
            <a:lvl1pPr algn="ctr">
              <a:defRPr sz="18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5224796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odland 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ree, outdoor, plant, green&#10;&#10;Description automatically generated">
            <a:extLst>
              <a:ext uri="{FF2B5EF4-FFF2-40B4-BE49-F238E27FC236}">
                <a16:creationId xmlns:a16="http://schemas.microsoft.com/office/drawing/2014/main" id="{A69DB576-5894-A8FC-1135-33B236BC4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" y="0"/>
            <a:ext cx="18288003" cy="129349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</p:pic>
      <p:pic>
        <p:nvPicPr>
          <p:cNvPr id="5" name="Picture 4" descr="Text, logo&#10;&#10;Description automatically generated">
            <a:extLst>
              <a:ext uri="{FF2B5EF4-FFF2-40B4-BE49-F238E27FC236}">
                <a16:creationId xmlns:a16="http://schemas.microsoft.com/office/drawing/2014/main" id="{8B9047A9-34F7-47AB-21A5-BDEAE9F044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13" y="10214716"/>
            <a:ext cx="3843338" cy="1935082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85E4C14C-301A-D23F-6E63-1CEAD6FF1BC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289" y="10327832"/>
            <a:ext cx="4257675" cy="1663195"/>
          </a:xfrm>
          <a:prstGeom prst="rect">
            <a:avLst/>
          </a:prstGeom>
        </p:spPr>
      </p:pic>
      <p:sp>
        <p:nvSpPr>
          <p:cNvPr id="7" name="Text Placeholder 23">
            <a:extLst>
              <a:ext uri="{FF2B5EF4-FFF2-40B4-BE49-F238E27FC236}">
                <a16:creationId xmlns:a16="http://schemas.microsoft.com/office/drawing/2014/main" id="{4A22F6D0-FE4E-F684-DE70-77F9D01D34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14687" y="4606393"/>
            <a:ext cx="11858627" cy="3177882"/>
          </a:xfrm>
          <a:solidFill>
            <a:srgbClr val="4D9D34">
              <a:alpha val="50196"/>
            </a:srgbClr>
          </a:solidFill>
        </p:spPr>
        <p:txBody>
          <a:bodyPr>
            <a:noAutofit/>
          </a:bodyPr>
          <a:lstStyle>
            <a:lvl1pPr algn="ctr">
              <a:defRPr sz="18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1227792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ine 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swimming, ocean floor&#10;&#10;Description automatically generated">
            <a:extLst>
              <a:ext uri="{FF2B5EF4-FFF2-40B4-BE49-F238E27FC236}">
                <a16:creationId xmlns:a16="http://schemas.microsoft.com/office/drawing/2014/main" id="{5BEED329-14EA-1876-3E1B-B8E0F0992F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8288002" cy="12934950"/>
          </a:xfrm>
          <a:prstGeom prst="rect">
            <a:avLst/>
          </a:prstGeom>
        </p:spPr>
      </p:pic>
      <p:pic>
        <p:nvPicPr>
          <p:cNvPr id="5" name="Picture 4" descr="Text, logo&#10;&#10;Description automatically generated">
            <a:extLst>
              <a:ext uri="{FF2B5EF4-FFF2-40B4-BE49-F238E27FC236}">
                <a16:creationId xmlns:a16="http://schemas.microsoft.com/office/drawing/2014/main" id="{8B9047A9-34F7-47AB-21A5-BDEAE9F044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13" y="10214716"/>
            <a:ext cx="3843338" cy="1935082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85E4C14C-301A-D23F-6E63-1CEAD6FF1BC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289" y="10327832"/>
            <a:ext cx="4257675" cy="1663195"/>
          </a:xfrm>
          <a:prstGeom prst="rect">
            <a:avLst/>
          </a:prstGeom>
        </p:spPr>
      </p:pic>
      <p:sp>
        <p:nvSpPr>
          <p:cNvPr id="7" name="Text Placeholder 23">
            <a:extLst>
              <a:ext uri="{FF2B5EF4-FFF2-40B4-BE49-F238E27FC236}">
                <a16:creationId xmlns:a16="http://schemas.microsoft.com/office/drawing/2014/main" id="{4A22F6D0-FE4E-F684-DE70-77F9D01D34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14687" y="4606393"/>
            <a:ext cx="11858627" cy="3177882"/>
          </a:xfrm>
          <a:solidFill>
            <a:schemeClr val="tx2">
              <a:alpha val="50196"/>
            </a:schemeClr>
          </a:solidFill>
        </p:spPr>
        <p:txBody>
          <a:bodyPr>
            <a:noAutofit/>
          </a:bodyPr>
          <a:lstStyle>
            <a:lvl1pPr algn="ctr">
              <a:defRPr sz="18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478470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60898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51878-25F1-8A39-780B-B10B62F0E1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2116901"/>
            <a:ext cx="13716000" cy="4503279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9E4AE9-8C8F-7540-5B87-6B4DA090FB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6793844"/>
            <a:ext cx="13716000" cy="3122951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1CEC9B-0EB9-B8AE-B8B8-CB413DE2D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D1D3E-365B-4F08-9AED-72A319EE05EA}" type="datetimeFigureOut">
              <a:rPr lang="en-GB" smtClean="0"/>
              <a:t>18/10/2023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7E0987-FDE1-6CB6-8A7F-EA319A485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ADE2AF-7575-7806-4D9D-435DD57FB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9DE1C-B96F-4917-B5B4-A75971ECCC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4792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basking sh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978B52C-8218-BF1C-E222-D9EFD3EF7ED1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646315" y="878389"/>
            <a:ext cx="17109671" cy="1098111"/>
          </a:xfrm>
        </p:spPr>
        <p:txBody>
          <a:bodyPr>
            <a:noAutofit/>
          </a:bodyPr>
          <a:lstStyle>
            <a:lvl1pPr>
              <a:defRPr sz="675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3" name="Picture 2" descr="A picture containing text, fish&#10;&#10;Description automatically generated">
            <a:extLst>
              <a:ext uri="{FF2B5EF4-FFF2-40B4-BE49-F238E27FC236}">
                <a16:creationId xmlns:a16="http://schemas.microsoft.com/office/drawing/2014/main" id="{FB338D14-F3BB-3875-2284-A3D40F4799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8229" y="8531405"/>
            <a:ext cx="4035512" cy="5067939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10E68AE-713E-C631-0DF3-9935790F1A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16" y="10815058"/>
            <a:ext cx="2916330" cy="1413074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45204C7E-FC8F-EEB2-398A-BC2490071A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195" y="10833023"/>
            <a:ext cx="3372656" cy="1317477"/>
          </a:xfrm>
          <a:prstGeom prst="rect">
            <a:avLst/>
          </a:prstGeom>
        </p:spPr>
      </p:pic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D67FBE88-EEF0-EBB8-1403-5BC89C294A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5319" y="2549452"/>
            <a:ext cx="17110667" cy="3477875"/>
          </a:xfrm>
        </p:spPr>
        <p:txBody>
          <a:bodyPr/>
          <a:lstStyle>
            <a:lvl5pPr>
              <a:defRPr/>
            </a:lvl5pPr>
            <a:lvl6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lvl6pPr>
            <a:lvl7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45011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FE598-BC69-92FD-9592-5CBBD17A2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E4C70-C4B9-C312-0517-E4403EF7DD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283E10-A7C8-7C49-47FC-EC4B33803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D1D3E-365B-4F08-9AED-72A319EE05EA}" type="datetimeFigureOut">
              <a:rPr lang="en-GB" smtClean="0"/>
              <a:t>18/10/2023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83FD92-675C-5B6A-AFF5-353F116A3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01E2B-DF4C-8549-739F-EE47CFE58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9DE1C-B96F-4917-B5B4-A75971ECCC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63896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51878-25F1-8A39-780B-B10B62F0E1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2116901"/>
            <a:ext cx="13716000" cy="4503279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9E4AE9-8C8F-7540-5B87-6B4DA090FB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6793844"/>
            <a:ext cx="13716000" cy="3122951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1CEC9B-0EB9-B8AE-B8B8-CB413DE2D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D1D3E-365B-4F08-9AED-72A319EE05EA}" type="datetimeFigureOut">
              <a:rPr lang="en-GB" smtClean="0"/>
              <a:t>18/10/2023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7E0987-FDE1-6CB6-8A7F-EA319A485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ADE2AF-7575-7806-4D9D-435DD57FB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9DE1C-B96F-4917-B5B4-A75971ECCC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62598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FE598-BC69-92FD-9592-5CBBD17A2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E4C70-C4B9-C312-0517-E4403EF7DD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283E10-A7C8-7C49-47FC-EC4B33803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D1D3E-365B-4F08-9AED-72A319EE05EA}" type="datetimeFigureOut">
              <a:rPr lang="en-GB" smtClean="0"/>
              <a:t>18/10/2023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83FD92-675C-5B6A-AFF5-353F116A3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01E2B-DF4C-8549-739F-EE47CFE58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9DE1C-B96F-4917-B5B4-A75971ECCC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76082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3E742-4746-2729-6716-E2679DD94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3224757"/>
            <a:ext cx="15773400" cy="5380579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573F4B-4A26-3AAA-8736-DC5E19BF32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8656238"/>
            <a:ext cx="15773400" cy="2829519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50E9AE-20F3-71BA-EA6B-B4B6236D8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D1D3E-365B-4F08-9AED-72A319EE05EA}" type="datetimeFigureOut">
              <a:rPr lang="en-GB" smtClean="0"/>
              <a:t>18/10/2023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7E61BC-32E8-A697-A057-65A875B0E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7CF285-7B17-D843-D5C2-5A0DC03DB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9DE1C-B96F-4917-B5B4-A75971ECCC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72525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03CA6-6995-F569-02E5-67BF0CD35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4E3AA6-6893-F5D0-38FB-E49F6CF49F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3443332"/>
            <a:ext cx="7772400" cy="8207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6810C7-25DF-4C28-61F0-84093B9351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3443332"/>
            <a:ext cx="7772400" cy="8207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D419D1-F541-9262-78A6-5BB616E18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D1D3E-365B-4F08-9AED-72A319EE05EA}" type="datetimeFigureOut">
              <a:rPr lang="en-GB" smtClean="0"/>
              <a:t>18/10/2023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774D5C-E094-44CE-3E1E-798F97242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36FA5E-DCF2-4491-DD07-7860BF9D9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9DE1C-B96F-4917-B5B4-A75971ECCC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0899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A122B-3400-1E93-39AD-A00449513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688667"/>
            <a:ext cx="15773400" cy="2500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79E20-86FD-2A55-4F8A-84BA361B95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3170860"/>
            <a:ext cx="7736681" cy="1553990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0A6EA4-8F12-FE18-A7A4-870F2E5B98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4724850"/>
            <a:ext cx="7736681" cy="69495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1DC8EC-A9B5-B5BD-C388-AFB06F2471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3170860"/>
            <a:ext cx="7774782" cy="1553990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C67E55-A528-366A-8FCE-5C0CECA9E8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4724850"/>
            <a:ext cx="7774782" cy="69495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CE6AAA-F9C8-5C08-3F9D-EC82CFEB0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D1D3E-365B-4F08-9AED-72A319EE05EA}" type="datetimeFigureOut">
              <a:rPr lang="en-GB" smtClean="0"/>
              <a:t>18/10/2023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EF12B-8D98-DD57-4F24-6A23332F5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72A4457-1E13-3BA1-44BD-1D57BB9D6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9DE1C-B96F-4917-B5B4-A75971ECCC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2698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D9C-9792-3550-CE9A-72BF37E2F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E8FCA3-EAE3-1326-AA90-993424B1C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D1D3E-365B-4F08-9AED-72A319EE05EA}" type="datetimeFigureOut">
              <a:rPr lang="en-GB" smtClean="0"/>
              <a:t>18/10/2023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339AF0-E880-78A0-5561-319E28E6D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B2FE1B-D6B6-02A5-D483-78DCE0CAF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9DE1C-B96F-4917-B5B4-A75971ECCC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91801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882F42-D3E5-479D-C3EC-26EAA21B2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D1D3E-365B-4F08-9AED-72A319EE05EA}" type="datetimeFigureOut">
              <a:rPr lang="en-GB" smtClean="0"/>
              <a:t>18/10/2023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0A61A7-8A9D-0D4B-FC2C-026B7054B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AD5615-8EDC-26BC-65F7-4E9B97443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9DE1C-B96F-4917-B5B4-A75971ECCC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32162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54ECC-4036-6747-DB64-2550DB7AC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862330"/>
            <a:ext cx="5898356" cy="3018155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592A5-480E-6E8F-E0E8-2FE857940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862394"/>
            <a:ext cx="9258300" cy="919219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AD704D-3D57-2EA4-1438-76DC234EB0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880485"/>
            <a:ext cx="5898356" cy="7189078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EC88D7-D536-596B-01A0-BF5F5352E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D1D3E-365B-4F08-9AED-72A319EE05EA}" type="datetimeFigureOut">
              <a:rPr lang="en-GB" smtClean="0"/>
              <a:t>18/10/2023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DC1CF8-E9DA-325F-03E6-12A26DF80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3AADA6-1DB3-9F21-E10D-A581504B3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9DE1C-B96F-4917-B5B4-A75971ECCC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02967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BD6BF-6686-BCF8-A578-4068EBFCD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862330"/>
            <a:ext cx="5898356" cy="3018155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578BE1-75E7-B470-A206-4DEFF7897C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862394"/>
            <a:ext cx="9258300" cy="919219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988D3A-7C95-9C75-63B3-5759D7709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880485"/>
            <a:ext cx="5898356" cy="7189078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EF81B4-5B09-27C3-F390-4BB7973EF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D1D3E-365B-4F08-9AED-72A319EE05EA}" type="datetimeFigureOut">
              <a:rPr lang="en-GB" smtClean="0"/>
              <a:t>18/10/2023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F4F7A5-05DA-2686-C666-8AB09B76F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8DFF01-7B95-FC00-ED5D-BAB121377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9DE1C-B96F-4917-B5B4-A75971ECCC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7688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(right)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978B52C-8218-BF1C-E222-D9EFD3EF7ED1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646315" y="878389"/>
            <a:ext cx="17109671" cy="1098111"/>
          </a:xfrm>
        </p:spPr>
        <p:txBody>
          <a:bodyPr>
            <a:noAutofit/>
          </a:bodyPr>
          <a:lstStyle>
            <a:lvl1pPr>
              <a:defRPr sz="675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DB3979B-097B-4169-C72F-027EBE81E4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6314" y="2567284"/>
            <a:ext cx="9898857" cy="3477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2E67DD3-2AF8-2EE0-5C63-D33E2F24811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701337" y="2567286"/>
            <a:ext cx="7055645" cy="64633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2A032071-878C-1470-5A6A-6056E3F5D9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16" y="10815058"/>
            <a:ext cx="2916330" cy="1413074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6F1C2145-8595-32A7-5F49-AD4A0511BA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195" y="10833023"/>
            <a:ext cx="3372656" cy="1317477"/>
          </a:xfrm>
          <a:prstGeom prst="rect">
            <a:avLst/>
          </a:prstGeom>
        </p:spPr>
      </p:pic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93D9D8A8-4C2B-4C4F-0060-2B8DBA9388A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701337" y="6706468"/>
            <a:ext cx="7055645" cy="64633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13179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D7B2D-3614-F6B9-6F12-E08DE49F6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33501F-F9A6-219C-5EF9-13226FE1A4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7F2FDD-2B9D-9D1D-8FDE-29FFC5429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D1D3E-365B-4F08-9AED-72A319EE05EA}" type="datetimeFigureOut">
              <a:rPr lang="en-GB" smtClean="0"/>
              <a:t>18/10/2023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AC24F2-7BEC-5CA0-AF01-F7CC8B56D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29094-8A7C-CB74-E9D8-F0F28A384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9DE1C-B96F-4917-B5B4-A75971ECCC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05521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8E7288-636C-6A56-7223-672FF6909E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688666"/>
            <a:ext cx="3943350" cy="109617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E8AC51-1FDF-FD56-AB4A-68878CED7D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688666"/>
            <a:ext cx="11601450" cy="109617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9CD27-F0C8-51D8-040A-E3453EC8B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D1D3E-365B-4F08-9AED-72A319EE05EA}" type="datetimeFigureOut">
              <a:rPr lang="en-GB" smtClean="0"/>
              <a:t>18/10/2023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88F170-0AC4-D2A3-2B8D-66803173B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1C3D9-D334-E95D-7139-2A9A1011A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9DE1C-B96F-4917-B5B4-A75971ECCC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9480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images (right)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978B52C-8218-BF1C-E222-D9EFD3EF7ED1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646315" y="878389"/>
            <a:ext cx="17109671" cy="1098111"/>
          </a:xfrm>
        </p:spPr>
        <p:txBody>
          <a:bodyPr>
            <a:noAutofit/>
          </a:bodyPr>
          <a:lstStyle>
            <a:lvl1pPr>
              <a:defRPr sz="675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DB3979B-097B-4169-C72F-027EBE81E4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57128" y="2567284"/>
            <a:ext cx="9898857" cy="3477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2E67DD3-2AF8-2EE0-5C63-D33E2F24811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6315" y="2567284"/>
            <a:ext cx="7055645" cy="64633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2A032071-878C-1470-5A6A-6056E3F5D9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16" y="10815058"/>
            <a:ext cx="2916330" cy="1413074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6F1C2145-8595-32A7-5F49-AD4A0511BA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195" y="10833023"/>
            <a:ext cx="3372656" cy="1317477"/>
          </a:xfrm>
          <a:prstGeom prst="rect">
            <a:avLst/>
          </a:prstGeom>
        </p:spPr>
      </p:pic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93D9D8A8-4C2B-4C4F-0060-2B8DBA9388A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6315" y="6745284"/>
            <a:ext cx="7055645" cy="64633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19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page imag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7F21DE4-7D3F-03B2-7532-8C8BF9939A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72663" y="8910744"/>
            <a:ext cx="4672013" cy="2604955"/>
          </a:xfrm>
          <a:solidFill>
            <a:schemeClr val="tx2">
              <a:alpha val="50196"/>
            </a:schemeClr>
          </a:solidFill>
        </p:spPr>
        <p:txBody>
          <a:bodyPr>
            <a:normAutofit/>
          </a:bodyPr>
          <a:lstStyle>
            <a:lvl1pPr>
              <a:defRPr sz="2100" baseline="0">
                <a:solidFill>
                  <a:schemeClr val="bg1"/>
                </a:solidFill>
                <a:latin typeface="Adelle Lt" panose="02000503000000020004" pitchFamily="50" charset="0"/>
              </a:defRPr>
            </a:lvl1pPr>
          </a:lstStyle>
          <a:p>
            <a:pPr lvl="0"/>
            <a:r>
              <a:rPr lang="en-US"/>
              <a:t>Add caption about photo.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13047A-FFB9-3AAA-9D17-683BB094B469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707621" y="892243"/>
            <a:ext cx="7922030" cy="1098111"/>
          </a:xfrm>
        </p:spPr>
        <p:txBody>
          <a:bodyPr>
            <a:noAutofit/>
          </a:bodyPr>
          <a:lstStyle>
            <a:lvl1pPr>
              <a:defRPr sz="6750" baseline="0"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8DBFB5D-D724-CF10-2C64-16D46E2C8B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07620" y="2452251"/>
            <a:ext cx="7922418" cy="3477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DC980C3D-1CFC-1CD1-BD44-04A5F9E9FA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16" y="10815058"/>
            <a:ext cx="2916330" cy="1413074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4011F2CC-7B6A-1EB1-EEC1-E0E96079FF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195" y="10833023"/>
            <a:ext cx="3372656" cy="1317477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904BB96-E478-4C3A-E3B4-30706E75BEF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144000" y="0"/>
            <a:ext cx="9144000" cy="646331"/>
          </a:xfr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2905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page imag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3047A-FFB9-3AAA-9D17-683BB094B469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707621" y="892243"/>
            <a:ext cx="11222441" cy="1098111"/>
          </a:xfrm>
        </p:spPr>
        <p:txBody>
          <a:bodyPr>
            <a:noAutofit/>
          </a:bodyPr>
          <a:lstStyle>
            <a:lvl1pPr>
              <a:defRPr sz="6750" baseline="0"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904BB96-E478-4C3A-E3B4-30706E75BEF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187238" y="0"/>
            <a:ext cx="6100761" cy="64633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072BE004-7602-E194-4D5A-5574309AD42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07231" y="2452251"/>
            <a:ext cx="11222831" cy="3477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581E48CE-021E-5706-CF2E-216DCB07CC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16" y="10815058"/>
            <a:ext cx="2916330" cy="1413074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3B6983FB-C4D3-404F-9C04-FA029063E9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195" y="10833023"/>
            <a:ext cx="3372656" cy="1317477"/>
          </a:xfrm>
          <a:prstGeom prst="rect">
            <a:avLst/>
          </a:prstGeom>
        </p:spPr>
      </p:pic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4BFECD47-157B-0260-FFDF-5AD4BF48AD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908758" y="9063448"/>
            <a:ext cx="4672013" cy="2604955"/>
          </a:xfrm>
          <a:solidFill>
            <a:schemeClr val="tx2">
              <a:alpha val="50196"/>
            </a:schemeClr>
          </a:solidFill>
        </p:spPr>
        <p:txBody>
          <a:bodyPr>
            <a:normAutofit/>
          </a:bodyPr>
          <a:lstStyle>
            <a:lvl1pPr>
              <a:defRPr sz="2100" baseline="0">
                <a:solidFill>
                  <a:schemeClr val="bg1"/>
                </a:solidFill>
                <a:latin typeface="Adelle Lt" panose="02000503000000020004" pitchFamily="50" charset="0"/>
              </a:defRPr>
            </a:lvl1pPr>
          </a:lstStyle>
          <a:p>
            <a:pPr lvl="0"/>
            <a:r>
              <a:rPr lang="en-US"/>
              <a:t>Add caption about photo. </a:t>
            </a:r>
          </a:p>
        </p:txBody>
      </p:sp>
    </p:spTree>
    <p:extLst>
      <p:ext uri="{BB962C8B-B14F-4D97-AF65-F5344CB8AC3E}">
        <p14:creationId xmlns:p14="http://schemas.microsoft.com/office/powerpoint/2010/main" val="3834543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oramic footer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3047A-FFB9-3AAA-9D17-683BB094B469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707621" y="892243"/>
            <a:ext cx="16851717" cy="1098111"/>
          </a:xfrm>
        </p:spPr>
        <p:txBody>
          <a:bodyPr>
            <a:noAutofit/>
          </a:bodyPr>
          <a:lstStyle>
            <a:lvl1pPr>
              <a:defRPr sz="6750" baseline="0"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904BB96-E478-4C3A-E3B4-30706E75BEF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10204238"/>
            <a:ext cx="18287999" cy="64633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072BE004-7602-E194-4D5A-5574309AD42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07231" y="2577649"/>
            <a:ext cx="16852107" cy="3477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9552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ough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bird on a rock&#10;&#10;Description automatically generated with medium confidence">
            <a:extLst>
              <a:ext uri="{FF2B5EF4-FFF2-40B4-BE49-F238E27FC236}">
                <a16:creationId xmlns:a16="http://schemas.microsoft.com/office/drawing/2014/main" id="{1F65649A-D40A-4155-E02E-5CCC7CC6D4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8288000" cy="129349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B133F07-604B-8F14-F934-EE04C9F3933C}"/>
              </a:ext>
            </a:extLst>
          </p:cNvPr>
          <p:cNvSpPr txBox="1"/>
          <p:nvPr userDrawn="1"/>
        </p:nvSpPr>
        <p:spPr>
          <a:xfrm>
            <a:off x="500063" y="610817"/>
            <a:ext cx="4129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>
                <a:solidFill>
                  <a:schemeClr val="bg1"/>
                </a:solidFill>
              </a:rPr>
              <a:t>Photo: Adrian Langdon</a:t>
            </a:r>
          </a:p>
        </p:txBody>
      </p:sp>
      <p:pic>
        <p:nvPicPr>
          <p:cNvPr id="21" name="Picture 20" descr="Text, logo&#10;&#10;Description automatically generated">
            <a:extLst>
              <a:ext uri="{FF2B5EF4-FFF2-40B4-BE49-F238E27FC236}">
                <a16:creationId xmlns:a16="http://schemas.microsoft.com/office/drawing/2014/main" id="{C79BCD38-D1AB-0F8D-1756-D8520A477D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13" y="10214716"/>
            <a:ext cx="3843338" cy="1935082"/>
          </a:xfrm>
          <a:prstGeom prst="rect">
            <a:avLst/>
          </a:prstGeom>
        </p:spPr>
      </p:pic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F96B32EB-D735-D933-8229-6328519CF20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289" y="10327832"/>
            <a:ext cx="4257675" cy="1663195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D0CE2643-A9BA-F41C-0C74-85290B2297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5813" y="2175954"/>
            <a:ext cx="9329739" cy="862330"/>
          </a:xfrm>
        </p:spPr>
        <p:txBody>
          <a:bodyPr>
            <a:noAutofit/>
          </a:bodyPr>
          <a:lstStyle>
            <a:lvl1pPr>
              <a:defRPr sz="105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Presentation heading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4E49D794-DD5E-3C7D-7DFA-BB513485DE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6195334"/>
            <a:ext cx="8743952" cy="862330"/>
          </a:xfrm>
        </p:spPr>
        <p:txBody>
          <a:bodyPr>
            <a:no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sub-heading</a:t>
            </a:r>
          </a:p>
        </p:txBody>
      </p:sp>
    </p:spTree>
    <p:extLst>
      <p:ext uri="{BB962C8B-B14F-4D97-AF65-F5344CB8AC3E}">
        <p14:creationId xmlns:p14="http://schemas.microsoft.com/office/powerpoint/2010/main" val="2172912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ss jellyfish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oelenterate, jellyfish, hydrozoan, ocean floor&#10;&#10;Description automatically generated">
            <a:extLst>
              <a:ext uri="{FF2B5EF4-FFF2-40B4-BE49-F238E27FC236}">
                <a16:creationId xmlns:a16="http://schemas.microsoft.com/office/drawing/2014/main" id="{B0D96A7C-CAA2-06C0-34D3-9CD340F263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8288000" cy="129349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488C74-F143-3DCD-BBDC-C82B3269532D}"/>
              </a:ext>
            </a:extLst>
          </p:cNvPr>
          <p:cNvSpPr txBox="1"/>
          <p:nvPr userDrawn="1"/>
        </p:nvSpPr>
        <p:spPr>
          <a:xfrm>
            <a:off x="500063" y="610817"/>
            <a:ext cx="4129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>
                <a:solidFill>
                  <a:schemeClr val="bg1"/>
                </a:solidFill>
              </a:rPr>
              <a:t>Photo: Martin Stevens</a:t>
            </a:r>
          </a:p>
        </p:txBody>
      </p:sp>
      <p:pic>
        <p:nvPicPr>
          <p:cNvPr id="5" name="Picture 4" descr="Text, logo&#10;&#10;Description automatically generated">
            <a:extLst>
              <a:ext uri="{FF2B5EF4-FFF2-40B4-BE49-F238E27FC236}">
                <a16:creationId xmlns:a16="http://schemas.microsoft.com/office/drawing/2014/main" id="{8B9047A9-34F7-47AB-21A5-BDEAE9F044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13" y="10214716"/>
            <a:ext cx="3843338" cy="1935082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85E4C14C-301A-D23F-6E63-1CEAD6FF1BC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289" y="10327832"/>
            <a:ext cx="4257675" cy="1663195"/>
          </a:xfrm>
          <a:prstGeom prst="rect">
            <a:avLst/>
          </a:prstGeom>
        </p:spPr>
      </p:pic>
      <p:sp>
        <p:nvSpPr>
          <p:cNvPr id="8" name="Text Placeholder 23">
            <a:extLst>
              <a:ext uri="{FF2B5EF4-FFF2-40B4-BE49-F238E27FC236}">
                <a16:creationId xmlns:a16="http://schemas.microsoft.com/office/drawing/2014/main" id="{811E326D-73CB-0624-E8E6-1A18DEA5025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5813" y="2175954"/>
            <a:ext cx="9329739" cy="862330"/>
          </a:xfrm>
        </p:spPr>
        <p:txBody>
          <a:bodyPr>
            <a:noAutofit/>
          </a:bodyPr>
          <a:lstStyle>
            <a:lvl1pPr>
              <a:defRPr sz="105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Presentation heading</a:t>
            </a:r>
          </a:p>
        </p:txBody>
      </p:sp>
      <p:sp>
        <p:nvSpPr>
          <p:cNvPr id="9" name="Text Placeholder 23">
            <a:extLst>
              <a:ext uri="{FF2B5EF4-FFF2-40B4-BE49-F238E27FC236}">
                <a16:creationId xmlns:a16="http://schemas.microsoft.com/office/drawing/2014/main" id="{FA8B3AF5-123C-82F3-5B83-3BFB0FFBC3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6195334"/>
            <a:ext cx="8743952" cy="862330"/>
          </a:xfrm>
        </p:spPr>
        <p:txBody>
          <a:bodyPr>
            <a:no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sub-heading</a:t>
            </a:r>
          </a:p>
        </p:txBody>
      </p:sp>
    </p:spTree>
    <p:extLst>
      <p:ext uri="{BB962C8B-B14F-4D97-AF65-F5344CB8AC3E}">
        <p14:creationId xmlns:p14="http://schemas.microsoft.com/office/powerpoint/2010/main" val="2252196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C0F4D1-5B5E-EB4E-CEFC-E42BA1CDAEE3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707621" y="892243"/>
            <a:ext cx="16872759" cy="109811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780D61-E6BF-6577-174F-015E2194A667}"/>
              </a:ext>
            </a:extLst>
          </p:cNvPr>
          <p:cNvSpPr>
            <a:spLocks noGrp="1" noChangeAspect="1"/>
          </p:cNvSpPr>
          <p:nvPr>
            <p:ph type="body" idx="1"/>
          </p:nvPr>
        </p:nvSpPr>
        <p:spPr>
          <a:xfrm>
            <a:off x="707621" y="2639868"/>
            <a:ext cx="16872758" cy="347787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2334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6" r:id="rId4"/>
    <p:sldLayoutId id="2147483650" r:id="rId5"/>
    <p:sldLayoutId id="2147483651" r:id="rId6"/>
    <p:sldLayoutId id="2147483654" r:id="rId7"/>
  </p:sldLayoutIdLst>
  <p:txStyles>
    <p:titleStyle>
      <a:lvl1pPr algn="l" defTabSz="1371600" rtl="0" eaLnBrk="1" latinLnBrk="0" hangingPunct="1">
        <a:lnSpc>
          <a:spcPct val="100000"/>
        </a:lnSpc>
        <a:spcBef>
          <a:spcPct val="0"/>
        </a:spcBef>
        <a:spcAft>
          <a:spcPts val="1200"/>
        </a:spcAft>
        <a:buNone/>
        <a:defRPr sz="675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13716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Tx/>
        <a:buNone/>
        <a:defRPr sz="3600" kern="1200" baseline="0">
          <a:solidFill>
            <a:schemeClr val="tx1"/>
          </a:solidFill>
          <a:latin typeface="Adelle Eb" panose="02000503000000020004" pitchFamily="50" charset="0"/>
          <a:ea typeface="+mn-ea"/>
          <a:cs typeface="+mn-cs"/>
        </a:defRPr>
      </a:lvl1pPr>
      <a:lvl2pPr marL="0" indent="0" algn="l" defTabSz="13716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bg2"/>
        </a:buClr>
        <a:buFontTx/>
        <a:buNone/>
        <a:defRPr sz="3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10000" indent="-342900" algn="l" defTabSz="13716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bg2"/>
        </a:buClr>
        <a:buFont typeface="Wingdings 2" panose="05020102010507070707" pitchFamily="18" charset="2"/>
        <a:buChar char="¡"/>
        <a:defRPr sz="36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20000" indent="-342900" algn="l" defTabSz="13716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36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30000" indent="-342900" algn="l" defTabSz="13716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delle Lt" panose="02000503000000020004" pitchFamily="50" charset="0"/>
        <a:buChar char="-"/>
        <a:defRPr sz="36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C0F4D1-5B5E-EB4E-CEFC-E42BA1CDA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621" y="892243"/>
            <a:ext cx="16872759" cy="10981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780D61-E6BF-6577-174F-015E2194A6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7621" y="2363922"/>
            <a:ext cx="16872758" cy="8207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7177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</p:sldLayoutIdLst>
  <p:txStyles>
    <p:titleStyle>
      <a:lvl1pPr algn="l" defTabSz="1371600" rtl="0" eaLnBrk="1" latinLnBrk="0" hangingPunct="1">
        <a:lnSpc>
          <a:spcPct val="100000"/>
        </a:lnSpc>
        <a:spcBef>
          <a:spcPct val="0"/>
        </a:spcBef>
        <a:spcAft>
          <a:spcPts val="1200"/>
        </a:spcAft>
        <a:buNone/>
        <a:defRPr sz="675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13716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Tx/>
        <a:buNone/>
        <a:defRPr sz="3600" kern="1200" baseline="0">
          <a:solidFill>
            <a:schemeClr val="tx1"/>
          </a:solidFill>
          <a:latin typeface="Adelle Eb" panose="02000503000000020004" pitchFamily="50" charset="0"/>
          <a:ea typeface="+mn-ea"/>
          <a:cs typeface="+mn-cs"/>
        </a:defRPr>
      </a:lvl1pPr>
      <a:lvl2pPr marL="0" indent="0" algn="l" defTabSz="13716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bg2"/>
        </a:buClr>
        <a:buFontTx/>
        <a:buNone/>
        <a:defRPr sz="3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10000" indent="-342900" algn="l" defTabSz="13716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bg2"/>
        </a:buClr>
        <a:buFont typeface="Wingdings 2" panose="05020102010507070707" pitchFamily="18" charset="2"/>
        <a:buChar char="¡"/>
        <a:defRPr sz="36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20000" indent="-342900" algn="l" defTabSz="13716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36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30000" indent="-342900" algn="l" defTabSz="13716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delle Lt" panose="02000503000000020004" pitchFamily="50" charset="0"/>
        <a:buChar char="-"/>
        <a:defRPr sz="36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C0F4D1-5B5E-EB4E-CEFC-E42BA1CDA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621" y="892243"/>
            <a:ext cx="16872759" cy="10981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780D61-E6BF-6577-174F-015E2194A6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7621" y="2363922"/>
            <a:ext cx="16872758" cy="8207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8510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txStyles>
    <p:titleStyle>
      <a:lvl1pPr algn="l" defTabSz="1371600" rtl="0" eaLnBrk="1" latinLnBrk="0" hangingPunct="1">
        <a:lnSpc>
          <a:spcPct val="100000"/>
        </a:lnSpc>
        <a:spcBef>
          <a:spcPct val="0"/>
        </a:spcBef>
        <a:spcAft>
          <a:spcPts val="1200"/>
        </a:spcAft>
        <a:buNone/>
        <a:defRPr sz="675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13716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Tx/>
        <a:buNone/>
        <a:defRPr sz="3600" kern="1200" baseline="0">
          <a:solidFill>
            <a:schemeClr val="tx1"/>
          </a:solidFill>
          <a:latin typeface="Adelle Eb" panose="02000503000000020004" pitchFamily="50" charset="0"/>
          <a:ea typeface="+mn-ea"/>
          <a:cs typeface="+mn-cs"/>
        </a:defRPr>
      </a:lvl1pPr>
      <a:lvl2pPr marL="0" indent="0" algn="l" defTabSz="13716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bg2"/>
        </a:buClr>
        <a:buFontTx/>
        <a:buNone/>
        <a:defRPr sz="3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10000" indent="-342900" algn="l" defTabSz="13716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bg2"/>
        </a:buClr>
        <a:buFont typeface="Wingdings 2" panose="05020102010507070707" pitchFamily="18" charset="2"/>
        <a:buChar char="¡"/>
        <a:defRPr sz="36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20000" indent="-342900" algn="l" defTabSz="13716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36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30000" indent="-342900" algn="l" defTabSz="13716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delle Lt" panose="02000503000000020004" pitchFamily="50" charset="0"/>
        <a:buChar char="-"/>
        <a:defRPr sz="36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5299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96" r:id="rId3"/>
  </p:sldLayoutIdLst>
  <p:txStyles>
    <p:titleStyle>
      <a:lvl1pPr algn="l" defTabSz="1371600" rtl="0" eaLnBrk="1" latinLnBrk="0" hangingPunct="1">
        <a:lnSpc>
          <a:spcPct val="100000"/>
        </a:lnSpc>
        <a:spcBef>
          <a:spcPct val="0"/>
        </a:spcBef>
        <a:spcAft>
          <a:spcPts val="1200"/>
        </a:spcAft>
        <a:buNone/>
        <a:defRPr sz="675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13716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Tx/>
        <a:buNone/>
        <a:defRPr sz="3600" kern="1200" baseline="0">
          <a:solidFill>
            <a:schemeClr val="tx1"/>
          </a:solidFill>
          <a:latin typeface="Adelle Eb" panose="02000503000000020004" pitchFamily="50" charset="0"/>
          <a:ea typeface="+mn-ea"/>
          <a:cs typeface="+mn-cs"/>
        </a:defRPr>
      </a:lvl1pPr>
      <a:lvl2pPr marL="0" indent="0" algn="l" defTabSz="13716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bg2"/>
        </a:buClr>
        <a:buFontTx/>
        <a:buNone/>
        <a:defRPr sz="3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10000" indent="-342900" algn="l" defTabSz="13716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bg2"/>
        </a:buClr>
        <a:buFont typeface="Wingdings 2" panose="05020102010507070707" pitchFamily="18" charset="2"/>
        <a:buChar char="¡"/>
        <a:defRPr sz="36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20000" indent="-342900" algn="l" defTabSz="13716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36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30000" indent="-342900" algn="l" defTabSz="13716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delle Lt" panose="02000503000000020004" pitchFamily="50" charset="0"/>
        <a:buChar char="-"/>
        <a:defRPr sz="36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F25F2F-DD57-EE91-593D-96225615C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688667"/>
            <a:ext cx="15773400" cy="2500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7023E4-028F-31D0-E835-4FA29E04A7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3443332"/>
            <a:ext cx="15773400" cy="8207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C0F82-1F7A-0605-F110-04CF6199FB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11988783"/>
            <a:ext cx="4114800" cy="6886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3D1D3E-365B-4F08-9AED-72A319EE05EA}" type="datetimeFigureOut">
              <a:rPr lang="en-GB" smtClean="0"/>
              <a:t>18/10/2023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8DE9D4-41DE-8D50-5F87-39F0618621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11988783"/>
            <a:ext cx="6172200" cy="6886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63AF10-F53D-76DE-A61E-DA03F48DFD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11988783"/>
            <a:ext cx="4114800" cy="6886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09DE1C-B96F-4917-B5B4-A75971ECCC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9695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ver of a book&#10;&#10;Description automatically generated">
            <a:extLst>
              <a:ext uri="{FF2B5EF4-FFF2-40B4-BE49-F238E27FC236}">
                <a16:creationId xmlns:a16="http://schemas.microsoft.com/office/drawing/2014/main" id="{2CE73235-71E8-FC14-F289-962875E57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575"/>
            <a:ext cx="18288000" cy="1293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7575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8FB0F-7098-7C2A-1541-DC0A1C104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*</a:t>
            </a:r>
            <a:endParaRPr lang="en-GB"/>
          </a:p>
        </p:txBody>
      </p:sp>
      <p:pic>
        <p:nvPicPr>
          <p:cNvPr id="5" name="Content Placeholder 4" descr="A beaver swimming in water&#10;&#10;Description automatically generated">
            <a:extLst>
              <a:ext uri="{FF2B5EF4-FFF2-40B4-BE49-F238E27FC236}">
                <a16:creationId xmlns:a16="http://schemas.microsoft.com/office/drawing/2014/main" id="{0270B7A8-92F3-D8D6-273A-F51EF46D6A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3974"/>
            <a:ext cx="18288000" cy="11403725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82957B-5565-76C2-ED62-44FA660ECF35}"/>
              </a:ext>
            </a:extLst>
          </p:cNvPr>
          <p:cNvSpPr txBox="1"/>
          <p:nvPr/>
        </p:nvSpPr>
        <p:spPr>
          <a:xfrm>
            <a:off x="113124" y="1409997"/>
            <a:ext cx="285632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>
                <a:solidFill>
                  <a:schemeClr val="bg1"/>
                </a:solidFill>
              </a:rPr>
              <a:t>© Adrian Langdon</a:t>
            </a:r>
            <a:endParaRPr lang="en-GB" sz="21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5478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agazine&#10;&#10;Description automatically generated">
            <a:extLst>
              <a:ext uri="{FF2B5EF4-FFF2-40B4-BE49-F238E27FC236}">
                <a16:creationId xmlns:a16="http://schemas.microsoft.com/office/drawing/2014/main" id="{18A595A1-3BA0-8954-105C-AB77898174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293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6849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F5CA5-BD4C-4B99-5004-EA1EC7CF6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C30CE0-2E15-4B6F-3DB5-7049B9AB3D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87F63D-712B-0119-8324-62EACA8EF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4654"/>
            <a:ext cx="18288000" cy="121856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D574C9-E3ED-7F56-F33A-0D7399921671}"/>
              </a:ext>
            </a:extLst>
          </p:cNvPr>
          <p:cNvSpPr txBox="1"/>
          <p:nvPr/>
        </p:nvSpPr>
        <p:spPr>
          <a:xfrm>
            <a:off x="155546" y="1409997"/>
            <a:ext cx="285632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>
                <a:solidFill>
                  <a:schemeClr val="bg1"/>
                </a:solidFill>
              </a:rPr>
              <a:t>© </a:t>
            </a:r>
            <a:r>
              <a:rPr lang="en-US" sz="2100" err="1">
                <a:solidFill>
                  <a:schemeClr val="bg1"/>
                </a:solidFill>
              </a:rPr>
              <a:t>Seasalt</a:t>
            </a:r>
            <a:r>
              <a:rPr lang="en-US" sz="2100">
                <a:solidFill>
                  <a:schemeClr val="bg1"/>
                </a:solidFill>
              </a:rPr>
              <a:t> Cornwall</a:t>
            </a:r>
            <a:endParaRPr lang="en-GB" sz="21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5243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7D971-B7C9-DA28-E7C9-479A06D1F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C1AAAC-29A5-2BFC-3337-34B137C91F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Seasearch dive at Gull Rock near Holywell Bay">
            <a:extLst>
              <a:ext uri="{FF2B5EF4-FFF2-40B4-BE49-F238E27FC236}">
                <a16:creationId xmlns:a16="http://schemas.microsoft.com/office/drawing/2014/main" id="{9C08A257-F208-806C-9DDD-AEEDC6127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3975"/>
            <a:ext cx="18288000" cy="1220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3792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B2801-0846-903F-A120-8BE7FB512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B08A4-F9E4-7468-9B82-E31B6551AE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510A61-0FA3-9198-BC47-19D22415E5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80611"/>
            <a:ext cx="18288000" cy="1209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2582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EE254-46FD-0378-E94A-737D804B1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BF452F-531D-2970-BE3C-0A4E291389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597B8C-FF93-686F-CB1D-413293C1F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2596"/>
            <a:ext cx="18288000" cy="1028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6298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newspaper&#10;&#10;Description automatically generated">
            <a:extLst>
              <a:ext uri="{FF2B5EF4-FFF2-40B4-BE49-F238E27FC236}">
                <a16:creationId xmlns:a16="http://schemas.microsoft.com/office/drawing/2014/main" id="{8DD1AAD4-827D-7EFF-3DBC-9583C053D5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293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2203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E13EF-2EAA-0E93-C2FB-91C2B074E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group of people posing for a picture on a beach&#10;&#10;Description automatically generated">
            <a:extLst>
              <a:ext uri="{FF2B5EF4-FFF2-40B4-BE49-F238E27FC236}">
                <a16:creationId xmlns:a16="http://schemas.microsoft.com/office/drawing/2014/main" id="{48A97B85-3E04-5132-922D-E240DAFFE8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902" y="-6806025"/>
            <a:ext cx="18404903" cy="24539874"/>
          </a:xfrm>
        </p:spPr>
      </p:pic>
    </p:spTree>
    <p:extLst>
      <p:ext uri="{BB962C8B-B14F-4D97-AF65-F5344CB8AC3E}">
        <p14:creationId xmlns:p14="http://schemas.microsoft.com/office/powerpoint/2010/main" val="157342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F3976-D2A9-3A66-A973-99F46D370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2C9D270-4C78-1932-0825-FC334F3B67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108680" y="5842034"/>
            <a:ext cx="11593814" cy="43539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576889-7956-834C-D5FB-43C70915E0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9951" y="1323975"/>
            <a:ext cx="6127475" cy="103928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63D53D-0BF8-ECAF-1BDC-B30F8913B8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7523" y="1323975"/>
            <a:ext cx="12289272" cy="3913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2752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5B291D-3654-A076-6538-061DE1939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09875"/>
            <a:ext cx="18288000" cy="7315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7E1A90-F1D8-2F6B-9B9E-9C87266E95FF}"/>
              </a:ext>
            </a:extLst>
          </p:cNvPr>
          <p:cNvSpPr txBox="1"/>
          <p:nvPr/>
        </p:nvSpPr>
        <p:spPr>
          <a:xfrm>
            <a:off x="4572000" y="4800843"/>
            <a:ext cx="914400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i="0" dirty="0">
                <a:solidFill>
                  <a:srgbClr val="000000"/>
                </a:solidFill>
                <a:effectLst/>
                <a:latin typeface="Amasis MT Pro" panose="02040504050005020304" pitchFamily="18" charset="0"/>
              </a:rPr>
              <a:t>Help #DefendNature</a:t>
            </a:r>
          </a:p>
          <a:p>
            <a:pPr algn="ctr"/>
            <a:r>
              <a:rPr lang="en-US" sz="4400" b="0" i="0" dirty="0">
                <a:solidFill>
                  <a:srgbClr val="000000"/>
                </a:solidFill>
                <a:effectLst/>
                <a:latin typeface="Amasis MT Pro" panose="02040504050005020304" pitchFamily="18" charset="0"/>
              </a:rPr>
              <a:t>Send a postcard to your MP today</a:t>
            </a:r>
          </a:p>
        </p:txBody>
      </p:sp>
    </p:spTree>
    <p:extLst>
      <p:ext uri="{BB962C8B-B14F-4D97-AF65-F5344CB8AC3E}">
        <p14:creationId xmlns:p14="http://schemas.microsoft.com/office/powerpoint/2010/main" val="3148538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agazine&#10;&#10;Description automatically generated">
            <a:extLst>
              <a:ext uri="{FF2B5EF4-FFF2-40B4-BE49-F238E27FC236}">
                <a16:creationId xmlns:a16="http://schemas.microsoft.com/office/drawing/2014/main" id="{CBA6189A-9EE5-28FC-5C5D-AF7A17C981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293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1882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0A6A6-9830-57DE-45E0-A4DE211C3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group of pigs digging in the dirt&#10;&#10;Description automatically generated">
            <a:extLst>
              <a:ext uri="{FF2B5EF4-FFF2-40B4-BE49-F238E27FC236}">
                <a16:creationId xmlns:a16="http://schemas.microsoft.com/office/drawing/2014/main" id="{671AC6D7-21DB-E30C-4516-7E965B21A9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18288000" cy="12192000"/>
          </a:xfrm>
        </p:spPr>
      </p:pic>
    </p:spTree>
    <p:extLst>
      <p:ext uri="{BB962C8B-B14F-4D97-AF65-F5344CB8AC3E}">
        <p14:creationId xmlns:p14="http://schemas.microsoft.com/office/powerpoint/2010/main" val="42351917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3C8B3-B6FF-8AB8-C504-852423D20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BA6A5-C086-7B7D-C1F3-E57EDE90FD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2C2736-9370-7140-5AAB-F58630390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79809"/>
            <a:ext cx="18416588" cy="1340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7824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27A4C-B9EA-6B61-628D-9181F273E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bird flying over water&#10;&#10;Description automatically generated">
            <a:extLst>
              <a:ext uri="{FF2B5EF4-FFF2-40B4-BE49-F238E27FC236}">
                <a16:creationId xmlns:a16="http://schemas.microsoft.com/office/drawing/2014/main" id="{8FA4191C-2DA4-D590-C939-2C3FDF7B8E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345" y="-104187"/>
            <a:ext cx="18424689" cy="1450032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D1F032-E66C-CAFE-ACA6-2408F3AB5C01}"/>
              </a:ext>
            </a:extLst>
          </p:cNvPr>
          <p:cNvSpPr txBox="1"/>
          <p:nvPr/>
        </p:nvSpPr>
        <p:spPr>
          <a:xfrm>
            <a:off x="113124" y="1409997"/>
            <a:ext cx="285632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>
                <a:solidFill>
                  <a:schemeClr val="bg1"/>
                </a:solidFill>
              </a:rPr>
              <a:t>© Adrian Langdon</a:t>
            </a:r>
            <a:endParaRPr lang="en-GB" sz="21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3442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different types of marine life&#10;&#10;Description automatically generated">
            <a:extLst>
              <a:ext uri="{FF2B5EF4-FFF2-40B4-BE49-F238E27FC236}">
                <a16:creationId xmlns:a16="http://schemas.microsoft.com/office/drawing/2014/main" id="{CF1FAD67-9C3A-50DF-1B17-DC0C8CDDBA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293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6062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ection of logos and logos&#10;&#10;Description automatically generated">
            <a:extLst>
              <a:ext uri="{FF2B5EF4-FFF2-40B4-BE49-F238E27FC236}">
                <a16:creationId xmlns:a16="http://schemas.microsoft.com/office/drawing/2014/main" id="{E67A0DF4-075F-25DC-E2FE-6F24594694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293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7396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ragonfly in the grass&#10;&#10;Description automatically generated">
            <a:extLst>
              <a:ext uri="{FF2B5EF4-FFF2-40B4-BE49-F238E27FC236}">
                <a16:creationId xmlns:a16="http://schemas.microsoft.com/office/drawing/2014/main" id="{15EAA27C-D738-042B-0D59-7958FEB2A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293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7489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CA632-EA9A-7D2C-3DC6-D0FC6659D4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C6F29C-6194-415B-B33A-CF53B3EB3E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large rock formation in a grassy area&#10;&#10;Description automatically generated with medium confidence">
            <a:extLst>
              <a:ext uri="{FF2B5EF4-FFF2-40B4-BE49-F238E27FC236}">
                <a16:creationId xmlns:a16="http://schemas.microsoft.com/office/drawing/2014/main" id="{EA4675DD-0DB5-8B36-A51F-4442E2969EC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3975"/>
            <a:ext cx="1828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744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wo men standing in a grassy field&#10;&#10;Description automatically generated">
            <a:extLst>
              <a:ext uri="{FF2B5EF4-FFF2-40B4-BE49-F238E27FC236}">
                <a16:creationId xmlns:a16="http://schemas.microsoft.com/office/drawing/2014/main" id="{8CF02645-7253-291A-B495-43CA1C29A3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1220376"/>
            <a:ext cx="18352394" cy="12243279"/>
          </a:xfrm>
        </p:spPr>
      </p:pic>
    </p:spTree>
    <p:extLst>
      <p:ext uri="{BB962C8B-B14F-4D97-AF65-F5344CB8AC3E}">
        <p14:creationId xmlns:p14="http://schemas.microsoft.com/office/powerpoint/2010/main" val="1459438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field of dry grass and bushes&#10;&#10;Description automatically generated">
            <a:extLst>
              <a:ext uri="{FF2B5EF4-FFF2-40B4-BE49-F238E27FC236}">
                <a16:creationId xmlns:a16="http://schemas.microsoft.com/office/drawing/2014/main" id="{579415B4-3360-D0CD-9F4E-D91BB038759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9804"/>
            <a:ext cx="18288000" cy="8835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8988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ign with a map and information&#10;&#10;Description automatically generated">
            <a:extLst>
              <a:ext uri="{FF2B5EF4-FFF2-40B4-BE49-F238E27FC236}">
                <a16:creationId xmlns:a16="http://schemas.microsoft.com/office/drawing/2014/main" id="{6D2A3559-A347-3D6C-E086-D915B14FB0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0"/>
            <a:ext cx="17246599" cy="12934950"/>
          </a:xfrm>
        </p:spPr>
      </p:pic>
    </p:spTree>
    <p:extLst>
      <p:ext uri="{BB962C8B-B14F-4D97-AF65-F5344CB8AC3E}">
        <p14:creationId xmlns:p14="http://schemas.microsoft.com/office/powerpoint/2010/main" val="20484376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99A22-7F92-DCBD-3E72-102C246C1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field of grass and trees&#10;&#10;Description automatically generated">
            <a:extLst>
              <a:ext uri="{FF2B5EF4-FFF2-40B4-BE49-F238E27FC236}">
                <a16:creationId xmlns:a16="http://schemas.microsoft.com/office/drawing/2014/main" id="{3EB0FACD-7C6A-2CF6-67AE-A9E724CE2A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5588"/>
            <a:ext cx="18288000" cy="13716000"/>
          </a:xfrm>
        </p:spPr>
      </p:pic>
    </p:spTree>
    <p:extLst>
      <p:ext uri="{BB962C8B-B14F-4D97-AF65-F5344CB8AC3E}">
        <p14:creationId xmlns:p14="http://schemas.microsoft.com/office/powerpoint/2010/main" val="4688754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tream running through a field&#10;&#10;Description automatically generated">
            <a:extLst>
              <a:ext uri="{FF2B5EF4-FFF2-40B4-BE49-F238E27FC236}">
                <a16:creationId xmlns:a16="http://schemas.microsoft.com/office/drawing/2014/main" id="{69775A23-D888-22DD-8F9B-6D95F39988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263"/>
            <a:ext cx="18288000" cy="11486401"/>
          </a:xfrm>
        </p:spPr>
      </p:pic>
    </p:spTree>
    <p:extLst>
      <p:ext uri="{BB962C8B-B14F-4D97-AF65-F5344CB8AC3E}">
        <p14:creationId xmlns:p14="http://schemas.microsoft.com/office/powerpoint/2010/main" val="37436293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6D8E4-FCB0-E482-31DE-D193598DB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badger in the woods&#10;&#10;Description automatically generated">
            <a:extLst>
              <a:ext uri="{FF2B5EF4-FFF2-40B4-BE49-F238E27FC236}">
                <a16:creationId xmlns:a16="http://schemas.microsoft.com/office/drawing/2014/main" id="{461EF5A7-5B05-8011-F3BA-2AFFD093D5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51"/>
            <a:ext cx="18288000" cy="13716000"/>
          </a:xfrm>
        </p:spPr>
      </p:pic>
    </p:spTree>
    <p:extLst>
      <p:ext uri="{BB962C8B-B14F-4D97-AF65-F5344CB8AC3E}">
        <p14:creationId xmlns:p14="http://schemas.microsoft.com/office/powerpoint/2010/main" val="2530842606"/>
      </p:ext>
    </p:extLst>
  </p:cSld>
  <p:clrMapOvr>
    <a:masterClrMapping/>
  </p:clrMapOvr>
</p:sld>
</file>

<file path=ppt/theme/theme1.xml><?xml version="1.0" encoding="utf-8"?>
<a:theme xmlns:a="http://schemas.openxmlformats.org/drawingml/2006/main" name="CWT company template">
  <a:themeElements>
    <a:clrScheme name="Cornwall Wildlife Trust colours">
      <a:dk1>
        <a:srgbClr val="262626"/>
      </a:dk1>
      <a:lt1>
        <a:sysClr val="window" lastClr="FFFFFF"/>
      </a:lt1>
      <a:dk2>
        <a:srgbClr val="058293"/>
      </a:dk2>
      <a:lt2>
        <a:srgbClr val="E9511D"/>
      </a:lt2>
      <a:accent1>
        <a:srgbClr val="F7ECDF"/>
      </a:accent1>
      <a:accent2>
        <a:srgbClr val="54257F"/>
      </a:accent2>
      <a:accent3>
        <a:srgbClr val="4D9D34"/>
      </a:accent3>
      <a:accent4>
        <a:srgbClr val="1674BA"/>
      </a:accent4>
      <a:accent5>
        <a:srgbClr val="8BCAB3"/>
      </a:accent5>
      <a:accent6>
        <a:srgbClr val="F8AB16"/>
      </a:accent6>
      <a:hlink>
        <a:srgbClr val="058293"/>
      </a:hlink>
      <a:folHlink>
        <a:srgbClr val="E9511D"/>
      </a:folHlink>
    </a:clrScheme>
    <a:fontScheme name="Cornwall Wildlife Trust theme">
      <a:majorFont>
        <a:latin typeface="Ludicrous"/>
        <a:ea typeface=""/>
        <a:cs typeface=""/>
      </a:majorFont>
      <a:minorFont>
        <a:latin typeface="Adelle L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WT PowerPoint" id="{B00C66E7-8460-453E-A246-555B2DDC1912}" vid="{75FA2F99-2500-489E-9611-82504820B9C1}"/>
    </a:ext>
  </a:extLst>
</a:theme>
</file>

<file path=ppt/theme/theme2.xml><?xml version="1.0" encoding="utf-8"?>
<a:theme xmlns:a="http://schemas.openxmlformats.org/drawingml/2006/main" name="Cover slides">
  <a:themeElements>
    <a:clrScheme name="Cornwall Wildlife Trust colours">
      <a:dk1>
        <a:srgbClr val="262626"/>
      </a:dk1>
      <a:lt1>
        <a:sysClr val="window" lastClr="FFFFFF"/>
      </a:lt1>
      <a:dk2>
        <a:srgbClr val="058293"/>
      </a:dk2>
      <a:lt2>
        <a:srgbClr val="E9511D"/>
      </a:lt2>
      <a:accent1>
        <a:srgbClr val="F7ECDF"/>
      </a:accent1>
      <a:accent2>
        <a:srgbClr val="54257F"/>
      </a:accent2>
      <a:accent3>
        <a:srgbClr val="4D9D34"/>
      </a:accent3>
      <a:accent4>
        <a:srgbClr val="1674BA"/>
      </a:accent4>
      <a:accent5>
        <a:srgbClr val="8BCAB3"/>
      </a:accent5>
      <a:accent6>
        <a:srgbClr val="F8AB16"/>
      </a:accent6>
      <a:hlink>
        <a:srgbClr val="058293"/>
      </a:hlink>
      <a:folHlink>
        <a:srgbClr val="E9511D"/>
      </a:folHlink>
    </a:clrScheme>
    <a:fontScheme name="Cornwall Wildlife Trust theme">
      <a:majorFont>
        <a:latin typeface="Ludicrous"/>
        <a:ea typeface=""/>
        <a:cs typeface=""/>
      </a:majorFont>
      <a:minorFont>
        <a:latin typeface="Adelle L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WT PowerPoint" id="{B00C66E7-8460-453E-A246-555B2DDC1912}" vid="{CC6BC577-6D28-4823-84FA-9596005427E5}"/>
    </a:ext>
  </a:extLst>
</a:theme>
</file>

<file path=ppt/theme/theme3.xml><?xml version="1.0" encoding="utf-8"?>
<a:theme xmlns:a="http://schemas.openxmlformats.org/drawingml/2006/main" name="Thank you slides">
  <a:themeElements>
    <a:clrScheme name="Cornwall Wildlife Trust colours">
      <a:dk1>
        <a:srgbClr val="262626"/>
      </a:dk1>
      <a:lt1>
        <a:sysClr val="window" lastClr="FFFFFF"/>
      </a:lt1>
      <a:dk2>
        <a:srgbClr val="058293"/>
      </a:dk2>
      <a:lt2>
        <a:srgbClr val="E9511D"/>
      </a:lt2>
      <a:accent1>
        <a:srgbClr val="F7ECDF"/>
      </a:accent1>
      <a:accent2>
        <a:srgbClr val="54257F"/>
      </a:accent2>
      <a:accent3>
        <a:srgbClr val="4D9D34"/>
      </a:accent3>
      <a:accent4>
        <a:srgbClr val="1674BA"/>
      </a:accent4>
      <a:accent5>
        <a:srgbClr val="8BCAB3"/>
      </a:accent5>
      <a:accent6>
        <a:srgbClr val="F8AB16"/>
      </a:accent6>
      <a:hlink>
        <a:srgbClr val="058293"/>
      </a:hlink>
      <a:folHlink>
        <a:srgbClr val="E9511D"/>
      </a:folHlink>
    </a:clrScheme>
    <a:fontScheme name="Cornwall Wildlife Trust theme">
      <a:majorFont>
        <a:latin typeface="Ludicrous"/>
        <a:ea typeface=""/>
        <a:cs typeface=""/>
      </a:majorFont>
      <a:minorFont>
        <a:latin typeface="Adelle L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WT PowerPoint" id="{B00C66E7-8460-453E-A246-555B2DDC1912}" vid="{33CC11A8-55F1-4ED1-9D60-5E15FC18C97E}"/>
    </a:ext>
  </a:extLst>
</a:theme>
</file>

<file path=ppt/theme/theme4.xml><?xml version="1.0" encoding="utf-8"?>
<a:theme xmlns:a="http://schemas.openxmlformats.org/drawingml/2006/main" name="Blank">
  <a:themeElements>
    <a:clrScheme name="Cornwall Wildlife Trust colours">
      <a:dk1>
        <a:srgbClr val="262626"/>
      </a:dk1>
      <a:lt1>
        <a:sysClr val="window" lastClr="FFFFFF"/>
      </a:lt1>
      <a:dk2>
        <a:srgbClr val="058293"/>
      </a:dk2>
      <a:lt2>
        <a:srgbClr val="E9511D"/>
      </a:lt2>
      <a:accent1>
        <a:srgbClr val="F7ECDF"/>
      </a:accent1>
      <a:accent2>
        <a:srgbClr val="54257F"/>
      </a:accent2>
      <a:accent3>
        <a:srgbClr val="4D9D34"/>
      </a:accent3>
      <a:accent4>
        <a:srgbClr val="1674BA"/>
      </a:accent4>
      <a:accent5>
        <a:srgbClr val="8BCAB3"/>
      </a:accent5>
      <a:accent6>
        <a:srgbClr val="F8AB16"/>
      </a:accent6>
      <a:hlink>
        <a:srgbClr val="058293"/>
      </a:hlink>
      <a:folHlink>
        <a:srgbClr val="E9511D"/>
      </a:folHlink>
    </a:clrScheme>
    <a:fontScheme name="Cornwall Wildlife Trust theme">
      <a:majorFont>
        <a:latin typeface="Ludicrous"/>
        <a:ea typeface=""/>
        <a:cs typeface=""/>
      </a:majorFont>
      <a:minorFont>
        <a:latin typeface="Adelle L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WT PowerPoint" id="{B00C66E7-8460-453E-A246-555B2DDC1912}" vid="{DA98967D-7EF5-4391-BC0F-AFF78DA615A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B9D98777343540895377D54A075A5F" ma:contentTypeVersion="13" ma:contentTypeDescription="Create a new document." ma:contentTypeScope="" ma:versionID="dab9a87ab2e2998264e9c8d7b522ebdc">
  <xsd:schema xmlns:xsd="http://www.w3.org/2001/XMLSchema" xmlns:xs="http://www.w3.org/2001/XMLSchema" xmlns:p="http://schemas.microsoft.com/office/2006/metadata/properties" xmlns:ns2="b3d9cc10-ff2f-4a3f-8f93-b4c497c4642c" xmlns:ns3="5bb48c22-9706-467c-a8df-c4ed30a511df" targetNamespace="http://schemas.microsoft.com/office/2006/metadata/properties" ma:root="true" ma:fieldsID="836222e7852ba5966db4de88a46d3a17" ns2:_="" ns3:_="">
    <xsd:import namespace="b3d9cc10-ff2f-4a3f-8f93-b4c497c4642c"/>
    <xsd:import namespace="5bb48c22-9706-467c-a8df-c4ed30a51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d9cc10-ff2f-4a3f-8f93-b4c497c4642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3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9b229ade-e30a-47e5-bf0e-4c6649b2fb4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b48c22-9706-467c-a8df-c4ed30a511df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3d9cc10-ff2f-4a3f-8f93-b4c497c4642c">
      <Terms xmlns="http://schemas.microsoft.com/office/infopath/2007/PartnerControls"/>
    </lcf76f155ced4ddcb4097134ff3c332f>
    <SharedWithUsers xmlns="5bb48c22-9706-467c-a8df-c4ed30a511df">
      <UserInfo>
        <DisplayName>Bev Lawrence</DisplayName>
        <AccountId>18</AccountId>
        <AccountType/>
      </UserInfo>
      <UserInfo>
        <DisplayName>Katie Bone</DisplayName>
        <AccountId>31</AccountId>
        <AccountType/>
      </UserInfo>
      <UserInfo>
        <DisplayName>Andrea Toy</DisplayName>
        <AccountId>19</AccountId>
        <AccountType/>
      </UserInfo>
      <UserInfo>
        <DisplayName>Matt Walpole</DisplayName>
        <AccountId>48</AccountId>
        <AccountType/>
      </UserInfo>
      <UserInfo>
        <DisplayName>Becks Payne</DisplayName>
        <AccountId>35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AAD79560-AE7D-49DA-B1AA-73CF6BCD6838}"/>
</file>

<file path=customXml/itemProps2.xml><?xml version="1.0" encoding="utf-8"?>
<ds:datastoreItem xmlns:ds="http://schemas.openxmlformats.org/officeDocument/2006/customXml" ds:itemID="{F061C6F7-EC84-445E-839B-933F14763A5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2E340A4-7628-4BDF-A68B-465642DD505E}">
  <ds:schemaRefs>
    <ds:schemaRef ds:uri="b3d9cc10-ff2f-4a3f-8f93-b4c497c4642c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5bb48c22-9706-467c-a8df-c4ed30a511df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purl.org/dc/dcmitype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CWT PowerPoint</Template>
  <TotalTime>168</TotalTime>
  <Words>86</Words>
  <Application>Microsoft Office PowerPoint</Application>
  <PresentationFormat>Custom</PresentationFormat>
  <Paragraphs>29</Paragraphs>
  <Slides>25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Adelle Eb</vt:lpstr>
      <vt:lpstr>Adelle Lt</vt:lpstr>
      <vt:lpstr>Amasis MT Pro</vt:lpstr>
      <vt:lpstr>Arial</vt:lpstr>
      <vt:lpstr>Calibri</vt:lpstr>
      <vt:lpstr>Calibri Light</vt:lpstr>
      <vt:lpstr>Ludicrous</vt:lpstr>
      <vt:lpstr>Symbol</vt:lpstr>
      <vt:lpstr>Wingdings 2</vt:lpstr>
      <vt:lpstr>CWT company template</vt:lpstr>
      <vt:lpstr>Cover slides</vt:lpstr>
      <vt:lpstr>Thank you slides</vt:lpstr>
      <vt:lpstr>Blank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*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Marsden</dc:creator>
  <cp:lastModifiedBy>Katie Bone</cp:lastModifiedBy>
  <cp:revision>8</cp:revision>
  <dcterms:created xsi:type="dcterms:W3CDTF">2023-10-12T14:04:14Z</dcterms:created>
  <dcterms:modified xsi:type="dcterms:W3CDTF">2023-10-18T13:22:01Z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0x01010025B9D98777343540895377D54A075A5F</vt:lpwstr>
  </property>
  <property fmtid="{D5CDD505-2E9C-101B-9397-08002B2CF9AE}" pid="3" name="MediaServiceImageTags">
    <vt:lpwstr/>
  </property>
</Properties>
</file>